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74" r:id="rId3"/>
    <p:sldId id="276" r:id="rId4"/>
    <p:sldId id="277" r:id="rId5"/>
    <p:sldId id="275" r:id="rId6"/>
    <p:sldId id="258" r:id="rId7"/>
    <p:sldId id="267" r:id="rId8"/>
    <p:sldId id="268" r:id="rId9"/>
    <p:sldId id="280" r:id="rId10"/>
    <p:sldId id="281" r:id="rId11"/>
    <p:sldId id="269" r:id="rId12"/>
    <p:sldId id="270" r:id="rId13"/>
    <p:sldId id="271" r:id="rId14"/>
    <p:sldId id="272" r:id="rId15"/>
    <p:sldId id="282" r:id="rId16"/>
    <p:sldId id="273" r:id="rId17"/>
    <p:sldId id="279"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79" d="100"/>
          <a:sy n="79" d="100"/>
        </p:scale>
        <p:origin x="72" y="2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4:42:25.921"/>
    </inkml:context>
    <inkml:brush xml:id="br0">
      <inkml:brushProperty name="width" value="0.05" units="cm"/>
      <inkml:brushProperty name="height" value="0.05" units="cm"/>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03.069"/>
    </inkml:context>
    <inkml:brush xml:id="br0">
      <inkml:brushProperty name="width" value="0.05" units="cm"/>
      <inkml:brushProperty name="height" value="0.05" units="cm"/>
      <inkml:brushProperty name="color" value="#E71224"/>
    </inkml:brush>
  </inkml:definitions>
  <inkml:trace contextRef="#ctx0" brushRef="#br0">0 844 24575,'2'-26'0,"0"0"0,2 1 0,12-41 0,-9 38 0,-1 0 0,4-45 0,-10 15 0,0 25 0,5-35 0,-4 58 0,1 0 0,0 0 0,1 0 0,0 0 0,0 1 0,1-1 0,8-14 0,-2 5 0,-1 0 0,-1-1 0,11-38 0,-2 4 0,-13 44-124,-1 0 0,0 0 0,0 0 0,-1-1 0,0 1 0,-1-1-1,-1 1 1,1-1 0,-1 1 0,-4-22 0,-1 17-6702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04.752"/>
    </inkml:context>
    <inkml:brush xml:id="br0">
      <inkml:brushProperty name="width" value="0.05" units="cm"/>
      <inkml:brushProperty name="height" value="0.05" units="cm"/>
      <inkml:brushProperty name="color" value="#E71224"/>
    </inkml:brush>
  </inkml:definitions>
  <inkml:trace contextRef="#ctx0" brushRef="#br0">1 34 24575,'10'-1'0,"0"0"0,0-1 0,0 0 0,0-1 0,15-5 0,-15 4 0,0 1 0,0 0 0,0 0 0,18-1 0,-25 4 0,1 1 0,-1-1 0,0 1 0,1-1 0,-1 1 0,0 0 0,0 1 0,0-1 0,0 0 0,0 1 0,0 0 0,0-1 0,-1 1 0,4 3 0,37 38 0,-18-17 0,0-4 0,2-2 0,0-1 0,1 0 0,44 20 0,-58-31 113,0 0 0,20 18-1,-24-18-452,1 0-1,0 0 0,1-1 1,12 7-1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1.188"/>
    </inkml:context>
    <inkml:brush xml:id="br0">
      <inkml:brushProperty name="width" value="0.05" units="cm"/>
      <inkml:brushProperty name="height" value="0.05" units="cm"/>
      <inkml:brushProperty name="color" value="#E71224"/>
    </inkml:brush>
  </inkml:definitions>
  <inkml:trace contextRef="#ctx0" brushRef="#br0">1159 190 24575,'0'-2'0,"-1"1"0,1 0 0,-1 0 0,1-1 0,-1 1 0,1 0 0,-1 0 0,0 0 0,0 0 0,1 0 0,-1 0 0,0 0 0,0 0 0,0 0 0,0 0 0,0 0 0,-1 0 0,1 1 0,-2-2 0,-25-11 0,-14-1 0,-2 1 0,-80-13 0,70 20 0,-54-7 0,54 6 0,-1 3 0,-92 5 0,54 0 0,74 0 0,-1 0 0,1 1 0,0 0 0,0 2 0,0 0 0,0 2 0,1 0 0,0 0 0,0 2 0,-31 18 0,11-10 0,31-14 0,0 1 0,0 0 0,0 0 0,-7 5 0,12-6 0,-1-1 0,1 1 0,1 0 0,-1 0 0,0 0 0,0 0 0,1 0 0,-1 0 0,1 0 0,0 1 0,-1-1 0,1 0 0,0 1 0,0-1 0,1 1 0,-2 3 0,-2 41 0,4-37 0,-1-1 0,0 0 0,0 0 0,-1 0 0,0-1 0,-5 14 0,1-5 0,0 0 0,1 0 0,1 0 0,1 1 0,-2 32 0,5 92 0,2-58 0,-3-33 0,-1-31 0,2 0 0,0 0 0,1 0 0,6 29 0,-4-40 0,0 0 0,1 0 0,1 0 0,-1-1 0,2 0 0,-1 0 0,7 7 0,19 31 0,-14-17 0,0-2 0,3 0 0,0 0 0,43 41 0,-59-64 0,1-1 0,0 0 0,0 0 0,0 0 0,0 0 0,0-1 0,0 0 0,1 0 0,-1 0 0,8 0 0,-5 0 0,0 0 0,-1 1 0,1 0 0,11 6 0,88 45 0,-100-50 0,1-1 0,-1 0 0,1-1 0,-1 1 0,1-1 0,0-1 0,0 1 0,11-1 0,69-2 0,-43-1 0,2 2 0,93-6 0,-120 4 0,-1-1 0,0-1 0,0-1 0,0-1 0,22-9 0,-35 12 0,85-42 0,-80 38 0,0-1 0,0 0 0,-1-1 0,0 0 0,14-16 0,5-7 0,-14 15 0,0 0 0,0-2 0,-2 1 0,13-24 0,-17 25 0,1 2 0,1-1 0,24-26 0,-4 5 0,-25 28 0,-1 0 0,1-1 0,-2 1 0,1-1 0,3-13 0,10-21 0,36-67 0,-49 99 0,-1-1 0,0 1 0,-1-1 0,-1 0 0,0 0 0,0 0 0,-1 0 0,-1 0 0,0 0 0,-3-22 0,-1 12 0,-1 1 0,-1-1 0,-1 1 0,-1 0 0,-11-23 0,14 33 0,-2-1 0,0 1 0,-10-13 0,13 19 0,-1 1 0,0 0 0,0 0 0,0 1 0,-1 0 0,0-1 0,0 2 0,-7-5 0,-20-10 0,21 11 0,0 0 0,-1 1 0,-13-5 0,13 7 0,1 0 0,0 0 0,-1-2 0,2 1 0,-1-2 0,1 0 0,-20-15 0,21 14 57,0 1-1,-1 0 1,1 0-1,-2 1 1,-15-6-1,16 8-269,1-1 0,0 0 0,1 0 0,-1-1 0,1 0 0,0-1 0,-10-9 0,10 5-6613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2.695"/>
    </inkml:context>
    <inkml:brush xml:id="br0">
      <inkml:brushProperty name="width" value="0.05" units="cm"/>
      <inkml:brushProperty name="height" value="0.05" units="cm"/>
      <inkml:brushProperty name="color" value="#E71224"/>
    </inkml:brush>
  </inkml:definitions>
  <inkml:trace contextRef="#ctx0" brushRef="#br0">231 1269 24575,'-2'-57'0,"-19"-96"0,9 75 0,-1-19 0,-49-175 0,40 175 0,17 72 0,0 1 0,-1 0 0,-17-42 0,13 42 0,2 0 0,1 0 0,1-1 0,1 0 0,-2-45 0,-2 0 0,1-24-1365,8 75-5461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4.495"/>
    </inkml:context>
    <inkml:brush xml:id="br0">
      <inkml:brushProperty name="width" value="0.05" units="cm"/>
      <inkml:brushProperty name="height" value="0.05" units="cm"/>
      <inkml:brushProperty name="color" value="#E71224"/>
    </inkml:brush>
  </inkml:definitions>
  <inkml:trace contextRef="#ctx0" brushRef="#br0">0 569 24575,'2'-38'0,"2"-1"0,2 1 0,1 0 0,2 0 0,1 1 0,27-62 0,-17 48 0,24-104 0,-43 153 0,-1-1 0,1 0 0,0 0 0,0 1 0,0-1 0,1 1 0,-1-1 0,0 1 0,1 0 0,2-4 0,-3 5 0,-1 1 0,1 0 0,-1-1 0,1 1 0,-1 0 0,0-1 0,1 1 0,-1 0 0,1 0 0,-1-1 0,1 1 0,-1 0 0,1 0 0,-1 0 0,1 0 0,0 0 0,-1 0 0,1 0 0,-1 0 0,1 0 0,-1 0 0,1 0 0,0 0 0,0 1 0,0-1 0,0 1 0,0 0 0,0-1 0,0 1 0,0 0 0,-1-1 0,1 1 0,0 0 0,-1 0 0,1 0 0,0 0 0,-1 0 0,1 1 0,5 7 0,1 0 0,-1-1 0,1 0 0,0 0 0,1-1 0,0 0 0,10 7 0,23 22 0,-15-11 0,2 0 0,33 22 0,49 21 0,-66-43 0,63 49 0,-93-63 0,27 14 0,-30-19 0,0 1 0,0-1 0,-1 2 0,0 0 0,9 9 0,-18-17 9,-1 1-95,1 0 0,0-1 0,-1 1 1,1 0-1,-1 0 0,1-1 0,-1 1 0,1 0 0,-1 0 0,1 0 0,-1 0 0,0 0 1,1-1-1,-1 1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1.188"/>
    </inkml:context>
    <inkml:brush xml:id="br0">
      <inkml:brushProperty name="width" value="0.05" units="cm"/>
      <inkml:brushProperty name="height" value="0.05" units="cm"/>
      <inkml:brushProperty name="color" value="#E71224"/>
    </inkml:brush>
  </inkml:definitions>
  <inkml:trace contextRef="#ctx0" brushRef="#br0">1159 190 24575,'0'-2'0,"-1"1"0,1 0 0,-1 0 0,1-1 0,-1 1 0,1 0 0,-1 0 0,0 0 0,0 0 0,1 0 0,-1 0 0,0 0 0,0 0 0,0 0 0,0 0 0,0 0 0,-1 0 0,1 1 0,-2-2 0,-25-11 0,-14-1 0,-2 1 0,-80-13 0,70 20 0,-54-7 0,54 6 0,-1 3 0,-92 5 0,54 0 0,74 0 0,-1 0 0,1 1 0,0 0 0,0 2 0,0 0 0,0 2 0,1 0 0,0 0 0,0 2 0,-31 18 0,11-10 0,31-14 0,0 1 0,0 0 0,0 0 0,-7 5 0,12-6 0,-1-1 0,1 1 0,1 0 0,-1 0 0,0 0 0,0 0 0,1 0 0,-1 0 0,1 0 0,0 1 0,-1-1 0,1 0 0,0 1 0,0-1 0,1 1 0,-2 3 0,-2 41 0,4-37 0,-1-1 0,0 0 0,0 0 0,-1 0 0,0-1 0,-5 14 0,1-5 0,0 0 0,1 0 0,1 0 0,1 1 0,-2 32 0,5 92 0,2-58 0,-3-33 0,-1-31 0,2 0 0,0 0 0,1 0 0,6 29 0,-4-40 0,0 0 0,1 0 0,1 0 0,-1-1 0,2 0 0,-1 0 0,7 7 0,19 31 0,-14-17 0,0-2 0,3 0 0,0 0 0,43 41 0,-59-64 0,1-1 0,0 0 0,0 0 0,0 0 0,0 0 0,0-1 0,0 0 0,1 0 0,-1 0 0,8 0 0,-5 0 0,0 0 0,-1 1 0,1 0 0,11 6 0,88 45 0,-100-50 0,1-1 0,-1 0 0,1-1 0,-1 1 0,1-1 0,0-1 0,0 1 0,11-1 0,69-2 0,-43-1 0,2 2 0,93-6 0,-120 4 0,-1-1 0,0-1 0,0-1 0,0-1 0,22-9 0,-35 12 0,85-42 0,-80 38 0,0-1 0,0 0 0,-1-1 0,0 0 0,14-16 0,5-7 0,-14 15 0,0 0 0,0-2 0,-2 1 0,13-24 0,-17 25 0,1 2 0,1-1 0,24-26 0,-4 5 0,-25 28 0,-1 0 0,1-1 0,-2 1 0,1-1 0,3-13 0,10-21 0,36-67 0,-49 99 0,-1-1 0,0 1 0,-1-1 0,-1 0 0,0 0 0,0 0 0,-1 0 0,-1 0 0,0 0 0,-3-22 0,-1 12 0,-1 1 0,-1-1 0,-1 1 0,-1 0 0,-11-23 0,14 33 0,-2-1 0,0 1 0,-10-13 0,13 19 0,-1 1 0,0 0 0,0 0 0,0 1 0,-1 0 0,0-1 0,0 2 0,-7-5 0,-20-10 0,21 11 0,0 0 0,-1 1 0,-13-5 0,13 7 0,1 0 0,0 0 0,-1-2 0,2 1 0,-1-2 0,1 0 0,-20-15 0,21 14 57,0 1-1,-1 0 1,1 0-1,-2 1 1,-15-6-1,16 8-269,1-1 0,0 0 0,1 0 0,-1-1 0,1 0 0,0-1 0,-10-9 0,10 5-6613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2.695"/>
    </inkml:context>
    <inkml:brush xml:id="br0">
      <inkml:brushProperty name="width" value="0.05" units="cm"/>
      <inkml:brushProperty name="height" value="0.05" units="cm"/>
      <inkml:brushProperty name="color" value="#E71224"/>
    </inkml:brush>
  </inkml:definitions>
  <inkml:trace contextRef="#ctx0" brushRef="#br0">231 1269 24575,'-2'-57'0,"-19"-96"0,9 75 0,-1-19 0,-49-175 0,40 175 0,17 72 0,0 1 0,-1 0 0,-17-42 0,13 42 0,2 0 0,1 0 0,1-1 0,1 0 0,-2-45 0,-2 0 0,1-24-1365,8 75-5461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4.495"/>
    </inkml:context>
    <inkml:brush xml:id="br0">
      <inkml:brushProperty name="width" value="0.05" units="cm"/>
      <inkml:brushProperty name="height" value="0.05" units="cm"/>
      <inkml:brushProperty name="color" value="#E71224"/>
    </inkml:brush>
  </inkml:definitions>
  <inkml:trace contextRef="#ctx0" brushRef="#br0">0 569 24575,'2'-38'0,"2"-1"0,2 1 0,1 0 0,2 0 0,1 1 0,27-62 0,-17 48 0,24-104 0,-43 153 0,-1-1 0,1 0 0,0 0 0,0 1 0,0-1 0,1 1 0,-1-1 0,0 1 0,1 0 0,2-4 0,-3 5 0,-1 1 0,1 0 0,-1-1 0,1 1 0,-1 0 0,0-1 0,1 1 0,-1 0 0,1 0 0,-1-1 0,1 1 0,-1 0 0,1 0 0,-1 0 0,1 0 0,0 0 0,-1 0 0,1 0 0,-1 0 0,1 0 0,-1 0 0,1 0 0,0 0 0,0 1 0,0-1 0,0 1 0,0 0 0,0-1 0,0 1 0,0 0 0,-1-1 0,1 1 0,0 0 0,-1 0 0,1 0 0,0 0 0,-1 0 0,1 1 0,5 7 0,1 0 0,-1-1 0,1 0 0,0 0 0,1-1 0,0 0 0,10 7 0,23 22 0,-15-11 0,2 0 0,33 22 0,49 21 0,-66-43 0,63 49 0,-93-63 0,27 14 0,-30-19 0,0 1 0,0-1 0,-1 2 0,0 0 0,9 9 0,-18-17 9,-1 1-95,1 0 0,0-1 0,-1 1 1,1 0-1,-1 0 0,1-1 0,-1 1 0,1 0 0,-1 0 0,1 0 0,-1 0 0,0 0 1,1-1-1,-1 1 0,0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4:07.39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28.330"/>
    </inkml:context>
    <inkml:brush xml:id="br0">
      <inkml:brushProperty name="width" value="0.05" units="cm"/>
      <inkml:brushProperty name="height" value="0.05" units="cm"/>
      <inkml:brushProperty name="color" value="#E71224"/>
    </inkml:brush>
  </inkml:definitions>
  <inkml:trace contextRef="#ctx0" brushRef="#br0">1159 190 24575,'0'-2'0,"-1"1"0,1 0 0,-1 0 0,1-1 0,-1 1 0,1 0 0,-1 0 0,0 0 0,0 0 0,1 0 0,-1 0 0,0 0 0,0 0 0,0 0 0,0 0 0,0 0 0,-1 0 0,1 1 0,-2-2 0,-25-11 0,-14-1 0,-2 1 0,-80-13 0,70 20 0,-54-7 0,54 6 0,-1 3 0,-92 5 0,54 0 0,74 0 0,-1 0 0,1 1 0,0 0 0,0 2 0,0 0 0,0 2 0,1 0 0,0 0 0,0 2 0,-31 18 0,11-10 0,31-14 0,0 1 0,0 0 0,0 0 0,-7 5 0,12-6 0,-1-1 0,1 1 0,1 0 0,-1 0 0,0 0 0,0 0 0,1 0 0,-1 0 0,1 0 0,0 1 0,-1-1 0,1 0 0,0 1 0,0-1 0,1 1 0,-2 3 0,-2 41 0,4-37 0,-1-1 0,0 0 0,0 0 0,-1 0 0,0-1 0,-5 14 0,1-5 0,0 0 0,1 0 0,1 0 0,1 1 0,-2 32 0,5 92 0,2-58 0,-3-33 0,-1-31 0,2 0 0,0 0 0,1 0 0,6 29 0,-4-40 0,0 0 0,1 0 0,1 0 0,-1-1 0,2 0 0,-1 0 0,7 7 0,19 31 0,-14-17 0,0-2 0,3 0 0,0 0 0,43 41 0,-59-64 0,1-1 0,0 0 0,0 0 0,0 0 0,0 0 0,0-1 0,0 0 0,1 0 0,-1 0 0,8 0 0,-5 0 0,0 0 0,-1 1 0,1 0 0,11 6 0,88 45 0,-100-50 0,1-1 0,-1 0 0,1-1 0,-1 1 0,1-1 0,0-1 0,0 1 0,11-1 0,69-2 0,-43-1 0,2 2 0,93-6 0,-120 4 0,-1-1 0,0-1 0,0-1 0,0-1 0,22-9 0,-35 12 0,85-42 0,-80 38 0,0-1 0,0 0 0,-1-1 0,0 0 0,14-16 0,5-7 0,-14 15 0,0 0 0,0-2 0,-2 1 0,13-24 0,-17 25 0,1 2 0,1-1 0,24-26 0,-4 5 0,-25 28 0,-1 0 0,1-1 0,-2 1 0,1-1 0,3-13 0,10-21 0,36-67 0,-49 99 0,-1-1 0,0 1 0,-1-1 0,-1 0 0,0 0 0,0 0 0,-1 0 0,-1 0 0,0 0 0,-3-22 0,-1 12 0,-1 1 0,-1-1 0,-1 1 0,-1 0 0,-11-23 0,14 33 0,-2-1 0,0 1 0,-10-13 0,13 19 0,-1 1 0,0 0 0,0 0 0,0 1 0,-1 0 0,0-1 0,0 2 0,-7-5 0,-20-10 0,21 11 0,0 0 0,-1 1 0,-13-5 0,13 7 0,1 0 0,0 0 0,-1-2 0,2 1 0,-1-2 0,1 0 0,-20-15 0,21 14 57,0 1-1,-1 0 1,1 0-1,-2 1 1,-15-6-1,16 8-269,1-1 0,0 0 0,1 0 0,-1-1 0,1 0 0,0-1 0,-10-9 0,10 5-6613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4:42:27.472"/>
    </inkml:context>
    <inkml:brush xml:id="br0">
      <inkml:brushProperty name="width" value="0.05" units="cm"/>
      <inkml:brushProperty name="height" value="0.05" units="cm"/>
    </inkml:brush>
  </inkml:definitions>
  <inkml:trace contextRef="#ctx0" brushRef="#br0">1 118 24575,'22'-2'0,"0"0"0,42-10 0,-6 1 0,79-11 0,421-45 0,-51 66 0,-247 3 0,-220-2 0,-1 3 0,1 1 0,-1 2 0,0 2 0,48 16 0,-73-20 0,186 66 0,-164-55 0,0 2 0,-1 1 0,43 31 0,-41-22 0,-2 0 0,-1 3 0,-2 1 0,-1 1 0,-1 2 0,-2 0 0,-1 2 0,-2 2 0,-2 0 0,25 54 0,30 55 0,-5-11 0,-47-74 0,21 78 0,-37-106 0,-5-16-227,-1 0-1,-1 0 1,-1 0-1,0 0 1,-2 21-1,0-29-6598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28.331"/>
    </inkml:context>
    <inkml:brush xml:id="br0">
      <inkml:brushProperty name="width" value="0.05" units="cm"/>
      <inkml:brushProperty name="height" value="0.05" units="cm"/>
      <inkml:brushProperty name="color" value="#E71224"/>
    </inkml:brush>
  </inkml:definitions>
  <inkml:trace contextRef="#ctx0" brushRef="#br0">231 1269 24575,'-2'-57'0,"-19"-96"0,9 75 0,-1-19 0,-49-175 0,40 175 0,17 72 0,0 1 0,-1 0 0,-17-42 0,13 42 0,2 0 0,1 0 0,1-1 0,1 0 0,-2-45 0,-2 0 0,1-24-1365,8 75-5461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28.332"/>
    </inkml:context>
    <inkml:brush xml:id="br0">
      <inkml:brushProperty name="width" value="0.05" units="cm"/>
      <inkml:brushProperty name="height" value="0.05" units="cm"/>
      <inkml:brushProperty name="color" value="#E71224"/>
    </inkml:brush>
  </inkml:definitions>
  <inkml:trace contextRef="#ctx0" brushRef="#br0">0 569 24575,'2'-38'0,"2"-1"0,2 1 0,1 0 0,2 0 0,1 1 0,27-62 0,-17 48 0,24-104 0,-43 153 0,-1-1 0,1 0 0,0 0 0,0 1 0,0-1 0,1 1 0,-1-1 0,0 1 0,1 0 0,2-4 0,-3 5 0,-1 1 0,1 0 0,-1-1 0,1 1 0,-1 0 0,0-1 0,1 1 0,-1 0 0,1 0 0,-1-1 0,1 1 0,-1 0 0,1 0 0,-1 0 0,1 0 0,0 0 0,-1 0 0,1 0 0,-1 0 0,1 0 0,-1 0 0,1 0 0,0 0 0,0 1 0,0-1 0,0 1 0,0 0 0,0-1 0,0 1 0,0 0 0,-1-1 0,1 1 0,0 0 0,-1 0 0,1 0 0,0 0 0,-1 0 0,1 1 0,5 7 0,1 0 0,-1-1 0,1 0 0,0 0 0,1-1 0,0 0 0,10 7 0,23 22 0,-15-11 0,2 0 0,33 22 0,49 21 0,-66-43 0,63 49 0,-93-63 0,27 14 0,-30-19 0,0 1 0,0-1 0,-1 2 0,0 0 0,9 9 0,-18-17 9,-1 1-95,1 0 0,0-1 0,-1 1 1,1 0-1,-1 0 0,1-1 0,-1 1 0,1 0 0,-1 0 0,1 0 0,-1 0 0,0 0 1,1-1-1,-1 1 0,0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35.851"/>
    </inkml:context>
    <inkml:brush xml:id="br0">
      <inkml:brushProperty name="width" value="0.05" units="cm"/>
      <inkml:brushProperty name="height" value="0.05" units="cm"/>
      <inkml:brushProperty name="color" value="#E71224"/>
    </inkml:brush>
  </inkml:definitions>
  <inkml:trace contextRef="#ctx0" brushRef="#br0">1592 190 24575,'0'-2'0,"-1"1"0,1 0 0,-1 0 0,1-1 0,-2 1 0,2 0 0,-1 0 0,0 0 0,-1 0 0,2 0 0,-1 0 0,-1 0 0,1 0 0,0 0 0,-1 0 0,1 0 0,-2 0 0,2 1 0,-3-2 0,-35-11 0,-18-1 0,-4 1 0,-109-13 0,95 20 0,-73-7 0,74 6 0,-2 3 0,-126 5 0,74 0 0,102 0 0,-1 0 0,1 1 0,0 0 0,-1 2 0,1 0 0,0 2 0,1 0 0,1 0 0,-1 2 0,-42 18 0,14-10 0,44-14 0,-1 1 0,1 0 0,-1 0 0,-9 5 0,16-6 0,-1-1 0,1 1 0,2 0 0,-2 0 0,0 0 0,0 0 0,2 0 0,-2 0 0,2 0 0,0 1 0,-2-1 0,1 0 0,1 1 0,0-1 0,1 1 0,-3 3 0,-3 41 0,6-37 0,-1-1 0,0 0 0,-1 0 0,0 0 0,-1-1 0,-7 14 0,2-5 0,0 0 0,1 0 0,1 0 0,2 1 0,-3 32 0,7 92 0,3-58 0,-4-33 0,-2-31 0,3 0 0,0 0 0,1 0 0,9 29 0,-6-40 0,0 0 0,2 0 0,1 0 0,-2-1 0,3 0 0,-1 0 0,10 7 0,25 31 0,-18-17 0,-1-2 0,5 0 0,-1 0 0,60 41 0,-82-64 0,2-1 0,0 0 0,0 0 0,0 0 0,-1 0 0,1-1 0,0 0 0,1 0 0,-1 0 0,11 0 0,-7 0 0,0 0 0,-1 1 0,1 0 0,15 6 0,121 45 0,-137-50 0,1-1 0,-2 0 0,2-1 0,-1 1 0,1-1 0,0-1 0,0 1 0,15-1 0,95-2 0,-59-1 0,2 2 0,129-6 0,-166 4 0,-1-1 0,0-1 0,0-1 0,1-1 0,29-9 0,-48 12 0,117-42 0,-110 38 0,0-1 0,1 0 0,-3-1 0,1 0 0,19-16 0,7-7 0,-19 15 0,-1 0 0,1-2 0,-3 1 0,17-24 0,-22 25 0,0 2 0,3-1 0,32-26 0,-6 5 0,-33 28 0,-3 0 0,3-1 0,-4 1 0,2-1 0,4-13 0,14-21 0,49-67 0,-67 99 0,-2-1 0,1 1 0,-2-1 0,-1 0 0,-1 0 0,1 0 0,-1 0 0,-2 0 0,0 0 0,-5-22 0,0 12 0,-2 1 0,-1-1 0,-2 1 0,-1 0 0,-15-23 0,19 33 0,-2-1 0,-1 1 0,-13-13 0,17 19 0,-1 1 0,0 0 0,1 0 0,-1 1 0,-2 0 0,1-1 0,0 2 0,-10-5 0,-27-10 0,28 11 0,1 0 0,-2 1 0,-18-5 0,18 7 0,2 0 0,-1 0 0,-1-2 0,3 1 0,-1-2 0,1 0 0,-28-15 0,29 14 57,1 1-1,-3 0 1,3 0-1,-4 1 1,-20-6-1,22 8-269,1-1 0,1 0 0,0 0 0,-1-1 0,2 0 0,0-1 0,-14-9 0,13 5-6613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35.852"/>
    </inkml:context>
    <inkml:brush xml:id="br0">
      <inkml:brushProperty name="width" value="0.05" units="cm"/>
      <inkml:brushProperty name="height" value="0.05" units="cm"/>
      <inkml:brushProperty name="color" value="#E71224"/>
    </inkml:brush>
  </inkml:definitions>
  <inkml:trace contextRef="#ctx0" brushRef="#br0">317 1269 24575,'-2'-57'0,"-27"-96"0,12 75 0,-1-19 0,-67-175 0,55 175 0,23 72 0,0 1 0,-1 0 0,-24-42 0,19 42 0,2 0 0,1 0 0,2-1 0,1 0 0,-3-45 0,-2 0 0,1-24-1365,11 75-5461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35.853"/>
    </inkml:context>
    <inkml:brush xml:id="br0">
      <inkml:brushProperty name="width" value="0.05" units="cm"/>
      <inkml:brushProperty name="height" value="0.05" units="cm"/>
      <inkml:brushProperty name="color" value="#E71224"/>
    </inkml:brush>
  </inkml:definitions>
  <inkml:trace contextRef="#ctx0" brushRef="#br0">0 569 24575,'3'-38'0,"2"-1"0,3 1 0,2 0 0,2 0 0,2 1 0,37-62 0,-23 48 0,32-104 0,-59 153 0,-1-1 0,2 0 0,-1 0 0,1 1 0,-1-1 0,2 1 0,-2-1 0,0 1 0,2 0 0,3-4 0,-5 5 0,-1 1 0,1 0 0,-1-1 0,2 1 0,-2 0 0,0-1 0,1 1 0,-1 0 0,2 0 0,-2-1 0,1 1 0,-1 0 0,1 0 0,-1 0 0,2 0 0,-1 0 0,-1 0 0,1 0 0,-1 0 0,2 0 0,-2 0 0,1 0 0,1 0 0,-1 1 0,0-1 0,1 1 0,-1 0 0,0-1 0,1 1 0,-1 0 0,-1-1 0,2 1 0,-1 0 0,-1 0 0,1 0 0,1 0 0,-2 0 0,1 1 0,7 7 0,2 0 0,-2-1 0,2 0 0,-1 0 0,2-1 0,0 0 0,14 7 0,31 22 0,-20-11 0,3 0 0,44 22 0,69 21 0,-92-43 0,87 49 0,-128-63 0,38 14 0,-42-19 0,0 1 0,0-1 0,-1 2 0,0 0 0,12 9 0,-25-17 9,-1 1-95,1 0 0,1-1 0,-2 1 1,1 0-1,-1 0 0,2-1 0,-2 1 0,1 0 0,-1 0 0,1 0 0,-1 0 0,0 0 1,2-1-1,-2 1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4:42:29.225"/>
    </inkml:context>
    <inkml:brush xml:id="br0">
      <inkml:brushProperty name="width" value="0.05" units="cm"/>
      <inkml:brushProperty name="height" value="0.05" units="cm"/>
    </inkml:brush>
  </inkml:definitions>
  <inkml:trace contextRef="#ctx0" brushRef="#br0">0 811 24575,'36'2'0,"54"10"0,-39-5 0,-6 1 0,78 25 0,-52-13 0,91 15 0,-136-29 0,-22-5 0,0 0 0,0 0 0,0 0 0,0 0 0,0-1 0,0 0 0,1 0 0,4 0 0,-8 0 0,1-1 0,-1 0 0,0 1 0,1-1 0,-1 0 0,0 0 0,0 1 0,1-1 0,-1 0 0,0 0 0,0 0 0,0-1 0,0 1 0,0 0 0,0 0 0,-1-1 0,1 1 0,0 0 0,-1-1 0,1 1 0,0 0 0,-1-1 0,0 1 0,1-1 0,-1 1 0,0-1 0,0-2 0,8-56 0,-6 33 0,2-1 0,11-38 0,55-127 0,-21 64 0,-4 15 0,12-36 0,-40 111 0,-13 34 0,-1-1 0,0 0 0,-1 0 0,0 0 0,0 0 0,0 0 0,0-1 0,-1 1 0,1-12 0,-2 17-59,-1-1 0,1 1-1,0 0 1,-1 0-1,1 0 1,0 0 0,-1 0-1,1 0 1,-1 0 0,0 0-1,1 0 1,-1 0 0,0 0-1,0 0 1,0 0-1,1 1 1,-1-1 0,0 0-1,0 1 1,0-1 0,0 0-1,-2 0 1,-10-4-6767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4:42:31.894"/>
    </inkml:context>
    <inkml:brush xml:id="br0">
      <inkml:brushProperty name="width" value="0.05" units="cm"/>
      <inkml:brushProperty name="height" value="0.05" units="cm"/>
    </inkml:brush>
  </inkml:definitions>
  <inkml:trace contextRef="#ctx0" brushRef="#br0">2484 1 24575,'3'80'0,"20"120"0,-9-65 0,-7 232 0,-8-268 0,-26 213 0,19-254 0,2-6 0,3-17 0,-2 0 0,-1-1 0,-15 45 0,-49 113 0,-100 189 0,118-284 0,-5-3 0,-4-3 0,-4-2 0,-124 131 0,189-220 0,-250 255 0,174-183 0,-120 85 0,46-54 0,-4-6 0,-4-8 0,-185 77 0,337-164 0,-197 78 0,26-26 0,172-52-151,-1 0-1,1 0 0,-1 0 0,0-1 1,1 0-1,-1 0 0,0-1 1,-11 1-1,3-5-6674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4:42:33.336"/>
    </inkml:context>
    <inkml:brush xml:id="br0">
      <inkml:brushProperty name="width" value="0.05" units="cm"/>
      <inkml:brushProperty name="height" value="0.05" units="cm"/>
    </inkml:brush>
  </inkml:definitions>
  <inkml:trace contextRef="#ctx0" brushRef="#br0">205 1 24575,'-2'84'0,"-3"1"0,-27 132 0,-78 358 0,105-552 0,-1-1 0,-10 22 0,7-22 0,-9 40 0,18-59 0,-1-1 0,1 1 0,-1 0 0,1-1 0,0 1 0,0 0 0,0-1 0,0 1 0,2 5 0,-2-7 0,1 0 0,0 0 0,-1 0 0,1 0 0,0 0 0,0 0 0,-1 0 0,1 0 0,0 0 0,0 0 0,0-1 0,0 1 0,0 0 0,0-1 0,0 1 0,0-1 0,0 1 0,0-1 0,1 0 0,-1 1 0,0-1 0,0 0 0,0 0 0,0 0 0,2 0 0,64 4 0,-36-3 0,39 6 0,26 15 0,155 57 0,-190-58 0,-3-1 203,-15-4-987,65 16 0,-87-29-6042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2:51.327"/>
    </inkml:context>
    <inkml:brush xml:id="br0">
      <inkml:brushProperty name="width" value="0.05" units="cm"/>
      <inkml:brushProperty name="height" value="0.05" units="cm"/>
      <inkml:brushProperty name="color" value="#E71224"/>
    </inkml:brush>
  </inkml:definitions>
  <inkml:trace contextRef="#ctx0" brushRef="#br0">1714 141 24575,'-22'-2'0,"-1"-1"0,0-1 0,1 0 0,0-2 0,-25-10 0,-5-1 0,-125-24 0,94 20 0,60 14 0,-1 1 0,-40-4 0,-215 6 0,147 6 0,102-1 0,1 1 0,-1 2 0,1 0 0,0 2 0,0 2 0,-49 18 0,47-14 0,11-6 0,-36 19 0,13-6 0,36-17 0,-1 1 0,1 0 0,0 0 0,0 0 0,1 1 0,-1 0 0,-11 10 0,-25 26 0,26-25 0,0 1 0,1 1 0,0 1 0,-18 27 0,-15 44 0,18-29 0,26-50 0,1 0 0,0 0 0,1 0 0,0 0 0,1 1 0,0-1 0,0 1 0,1-1 0,1 16 0,1 0 0,1 0 0,9 44 0,-7-53 0,1-1 0,1 1 0,1-1 0,0 0 0,1 0 0,1-1 0,20 26 0,-2-7 0,63 60 0,-71-77 0,1 0 0,1-2 0,0-1 0,1 0 0,0-2 0,1 0 0,1-2 0,42 14 0,-10-6 0,-38-11 0,0 0 0,1-2 0,0-1 0,36 5 0,218-8 0,-128-3 0,-114 0 0,0-1 0,0-1 0,0-2 0,0-1 0,39-15 0,111-47 0,-140 52 0,127-57 0,-137 58 0,0-1 0,-1-1 0,32-27 0,10-8 0,5-2 0,-60 40 0,10-6 0,-2-1 0,-1-2 0,27-32 0,-26 24 0,-4 6 0,-1-2 0,27-46 0,-43 66 0,0 0 0,0 0 0,-1-1 0,-1 1 0,1 0 0,-1-1 0,0 0 0,-1 0 0,0 1 0,-1-1 0,1 0 0,-2 0 0,1 0 0,-5-17 0,3 19 0,-1 0 0,1 1 0,-2-1 0,1 1 0,-1 0 0,0-1 0,0 2 0,-1-1 0,0 0 0,0 1 0,0 0 0,0 0 0,-1 1 0,0-1 0,-13-6 0,6 4 0,0 1 0,-1 0 0,1 1 0,-1 0 0,-1 1 0,-27-4 0,-40 1 0,-22-2 0,77 5 0,-44 0 0,8 2 0,61 2-57,0 0 0,0-1 1,0 1-1,0 0 0,0-1 0,0 0 0,0 1 0,0-1 0,0 0 0,1 0 0,-1 0 1,0 0-1,0 0 0,1 0 0,-1-1 0,1 1 0,-1 0 0,1-1 0,-1 1 1,1-1-1,0 0 0,0 1 0,-1-4 0,-4-9-6769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2:53.491"/>
    </inkml:context>
    <inkml:brush xml:id="br0">
      <inkml:brushProperty name="width" value="0.05" units="cm"/>
      <inkml:brushProperty name="height" value="0.05" units="cm"/>
      <inkml:brushProperty name="color" value="#E71224"/>
    </inkml:brush>
  </inkml:definitions>
  <inkml:trace contextRef="#ctx0" brushRef="#br0">0 0 24575,'1'4'0,"0"-1"0,0 1 0,0-1 0,0 0 0,1 1 0,-1-1 0,1 0 0,0 0 0,3 5 0,3 4 0,12 20 0,26 33 0,-2-5 0,-3-1 0,-3 2 0,51 111 0,-56-100 0,65 105 0,-85-154 69,12 32 0,-10-22-1572,-8-16-5323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2:56.322"/>
    </inkml:context>
    <inkml:brush xml:id="br0">
      <inkml:brushProperty name="width" value="0.05" units="cm"/>
      <inkml:brushProperty name="height" value="0.05" units="cm"/>
      <inkml:brushProperty name="color" value="#E71224"/>
    </inkml:brush>
  </inkml:definitions>
  <inkml:trace contextRef="#ctx0" brushRef="#br0">49 1 24575,'0'2'0,"0"35"0,0 0 0,-3 0 0,-13 69 0,7-67 0,1 0 0,2 0 0,2 0 0,1 51 0,4-32 0,1-76 0,0 0 0,1 0 0,1 1 0,9-28 0,-7 26 0,0-1 0,-2 1 0,4-32 0,-9-55 0,2-17 0,-1 121 0,0 0 0,0 0 0,1 1 0,-1-1 0,0 0 0,1 0 0,-1 0 0,1 0 0,0 1 0,-1-1 0,1 0 0,0 1 0,0-1 0,0 0 0,1 1 0,-1-1 0,0 1 0,0 0 0,1-1 0,2-1 0,-2 2 0,0 0 0,1 0 0,-1 1 0,0-1 0,0 1 0,1-1 0,-1 1 0,0 0 0,1 0 0,-1 0 0,0 0 0,1 1 0,-1-1 0,4 1 0,7 4 0,0-1 0,0 2 0,0 0 0,17 11 0,-26-15 0,45 28 0,-27-16 0,0-1 0,1 0 0,46 17 0,-49-24 0,-5-2 0,1 1 0,-1 1 0,-1 0 0,1 1 0,18 11 0,17 14-1365,-38-23-5461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01.087"/>
    </inkml:context>
    <inkml:brush xml:id="br0">
      <inkml:brushProperty name="width" value="0.05" units="cm"/>
      <inkml:brushProperty name="height" value="0.05" units="cm"/>
      <inkml:brushProperty name="color" value="#E71224"/>
    </inkml:brush>
  </inkml:definitions>
  <inkml:trace contextRef="#ctx0" brushRef="#br0">1526 96 24575,'-17'-1'0,"0"0"0,-25-6 0,-13-2 0,-115-15 0,104 12 0,-110-5 0,-238 19 0,383 0 0,0 1 0,1 1 0,-1 2 0,1 1 0,0 2 0,-53 22 0,66-23 0,1 1 0,0 0 0,0 1 0,1 1 0,1 0 0,0 1 0,1 1 0,0 0 0,-13 17 0,8-3 0,2 1 0,1 1 0,-22 57 0,25-58 0,2-1 0,1 1 0,2 0 0,1 1 0,0 0 0,-1 41 0,7-29 0,2 1 0,2-1 0,15 70 0,3-27 0,3-1 0,4-1 0,75 147 0,-78-181 0,1-2 0,2-1 0,3-2 0,1 0 0,43 41 0,-65-73 0,1 0 0,0 0 0,1-1 0,0-1 0,0 0 0,1-1 0,0-1 0,0 0 0,1 0 0,0-2 0,0 0 0,1-1 0,-1 0 0,1-1 0,0-1 0,18 1 0,260-7 0,-270 2 0,-1-2 0,1 0 0,-1-2 0,1-1 0,-2 0 0,1-2 0,35-19 0,-24 9 0,0-2 0,-1-2 0,54-49 0,-72 58 0,0-1 0,-2 0 0,1-1 0,-2 0 0,0-1 0,-1-1 0,-1 1 0,-1-2 0,0 1 0,10-34 0,14-43 0,-14 45 0,15-67 0,-21 43 0,-4-1 0,-4 0 0,-4-92 0,0 130 0,-4-47 0,2 74 0,0 0 0,-1 0 0,-1 0 0,0 1 0,0-1 0,-6-11 0,-5-11 0,1 0 0,1-1 0,2 0 0,-7-42 0,9 47 0,0 1 0,-2 0 0,-23-44 0,25 57 0,0 1 0,-1 1 0,0 0 0,-15-15 0,21 25 34,0-1 0,-1 1 0,1 0 0,-1 0 0,1 0-1,-1 0 1,0 0 0,0 1 0,-5-2 0,5 2-247,0 0 0,-1-1 0,1 1 0,1-1 0,-1 0 0,0 0 0,-5-5 0,-1-2-6613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7EDE-68A3-0D31-9F4A-C63EC59D77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C410E97-2B69-6880-FE2C-34FB23CC5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DC83F0-D47B-32B4-73C4-ADC99AD1B5DC}"/>
              </a:ext>
            </a:extLst>
          </p:cNvPr>
          <p:cNvSpPr>
            <a:spLocks noGrp="1"/>
          </p:cNvSpPr>
          <p:nvPr>
            <p:ph type="dt" sz="half" idx="10"/>
          </p:nvPr>
        </p:nvSpPr>
        <p:spPr/>
        <p:txBody>
          <a:bodyPr/>
          <a:lstStyle/>
          <a:p>
            <a:fld id="{56F61646-D044-42DC-9DEC-1516DE2B4744}" type="datetimeFigureOut">
              <a:rPr lang="en-IN" smtClean="0"/>
              <a:t>10-02-2023</a:t>
            </a:fld>
            <a:endParaRPr lang="en-IN"/>
          </a:p>
        </p:txBody>
      </p:sp>
      <p:sp>
        <p:nvSpPr>
          <p:cNvPr id="5" name="Footer Placeholder 4">
            <a:extLst>
              <a:ext uri="{FF2B5EF4-FFF2-40B4-BE49-F238E27FC236}">
                <a16:creationId xmlns:a16="http://schemas.microsoft.com/office/drawing/2014/main" id="{4198F331-2AD8-878B-8FAC-5141F5D268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E13F19-35E9-8431-4AB1-2353365EFD08}"/>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1695720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71D6E-A62E-345D-FF2A-927CB0B75F9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4E282D-AA4E-DA90-B3F9-AB1950F695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CE47C5-458E-C84B-9D12-B0A1D95516E6}"/>
              </a:ext>
            </a:extLst>
          </p:cNvPr>
          <p:cNvSpPr>
            <a:spLocks noGrp="1"/>
          </p:cNvSpPr>
          <p:nvPr>
            <p:ph type="dt" sz="half" idx="10"/>
          </p:nvPr>
        </p:nvSpPr>
        <p:spPr/>
        <p:txBody>
          <a:bodyPr/>
          <a:lstStyle/>
          <a:p>
            <a:fld id="{56F61646-D044-42DC-9DEC-1516DE2B4744}" type="datetimeFigureOut">
              <a:rPr lang="en-IN" smtClean="0"/>
              <a:t>10-02-2023</a:t>
            </a:fld>
            <a:endParaRPr lang="en-IN"/>
          </a:p>
        </p:txBody>
      </p:sp>
      <p:sp>
        <p:nvSpPr>
          <p:cNvPr id="5" name="Footer Placeholder 4">
            <a:extLst>
              <a:ext uri="{FF2B5EF4-FFF2-40B4-BE49-F238E27FC236}">
                <a16:creationId xmlns:a16="http://schemas.microsoft.com/office/drawing/2014/main" id="{DF072476-9DCB-FA3D-C65F-78A7B54DB2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8DDE94-0FC3-46F8-E4CE-E9BF0B6FAA74}"/>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1945415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9E7C16-594E-F35E-B899-AB306AFCCA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A0BD53-C422-840F-179D-5D168D99BC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FC2CFF-69EA-0880-D568-4A9E71F57A6D}"/>
              </a:ext>
            </a:extLst>
          </p:cNvPr>
          <p:cNvSpPr>
            <a:spLocks noGrp="1"/>
          </p:cNvSpPr>
          <p:nvPr>
            <p:ph type="dt" sz="half" idx="10"/>
          </p:nvPr>
        </p:nvSpPr>
        <p:spPr/>
        <p:txBody>
          <a:bodyPr/>
          <a:lstStyle/>
          <a:p>
            <a:fld id="{56F61646-D044-42DC-9DEC-1516DE2B4744}" type="datetimeFigureOut">
              <a:rPr lang="en-IN" smtClean="0"/>
              <a:t>10-02-2023</a:t>
            </a:fld>
            <a:endParaRPr lang="en-IN"/>
          </a:p>
        </p:txBody>
      </p:sp>
      <p:sp>
        <p:nvSpPr>
          <p:cNvPr id="5" name="Footer Placeholder 4">
            <a:extLst>
              <a:ext uri="{FF2B5EF4-FFF2-40B4-BE49-F238E27FC236}">
                <a16:creationId xmlns:a16="http://schemas.microsoft.com/office/drawing/2014/main" id="{9322E9AA-A3E3-6C68-C74D-5059F3623A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52B7F3-E40D-0472-7DEA-CE16DF600BCD}"/>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283598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EA4C-240A-8ABD-DD6D-5D26D5698D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C08279-DAE1-7989-7DB8-491E9DC68A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03FF18-FD76-7C71-C140-DFF6C272AFB5}"/>
              </a:ext>
            </a:extLst>
          </p:cNvPr>
          <p:cNvSpPr>
            <a:spLocks noGrp="1"/>
          </p:cNvSpPr>
          <p:nvPr>
            <p:ph type="dt" sz="half" idx="10"/>
          </p:nvPr>
        </p:nvSpPr>
        <p:spPr/>
        <p:txBody>
          <a:bodyPr/>
          <a:lstStyle/>
          <a:p>
            <a:fld id="{56F61646-D044-42DC-9DEC-1516DE2B4744}" type="datetimeFigureOut">
              <a:rPr lang="en-IN" smtClean="0"/>
              <a:t>10-02-2023</a:t>
            </a:fld>
            <a:endParaRPr lang="en-IN"/>
          </a:p>
        </p:txBody>
      </p:sp>
      <p:sp>
        <p:nvSpPr>
          <p:cNvPr id="5" name="Footer Placeholder 4">
            <a:extLst>
              <a:ext uri="{FF2B5EF4-FFF2-40B4-BE49-F238E27FC236}">
                <a16:creationId xmlns:a16="http://schemas.microsoft.com/office/drawing/2014/main" id="{924FF98E-6488-E1C5-F0A7-DE9E945414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56BF52-825E-D412-A1E7-1B2327CDF5D1}"/>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1897782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1293-F398-E3D1-5DFB-5F5C16EF11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9719E94-25B7-F5E5-7CFC-737036C4DC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3D5F76-AA8F-9630-9B84-F36CAD3EDA90}"/>
              </a:ext>
            </a:extLst>
          </p:cNvPr>
          <p:cNvSpPr>
            <a:spLocks noGrp="1"/>
          </p:cNvSpPr>
          <p:nvPr>
            <p:ph type="dt" sz="half" idx="10"/>
          </p:nvPr>
        </p:nvSpPr>
        <p:spPr/>
        <p:txBody>
          <a:bodyPr/>
          <a:lstStyle/>
          <a:p>
            <a:fld id="{56F61646-D044-42DC-9DEC-1516DE2B4744}" type="datetimeFigureOut">
              <a:rPr lang="en-IN" smtClean="0"/>
              <a:t>10-02-2023</a:t>
            </a:fld>
            <a:endParaRPr lang="en-IN"/>
          </a:p>
        </p:txBody>
      </p:sp>
      <p:sp>
        <p:nvSpPr>
          <p:cNvPr id="5" name="Footer Placeholder 4">
            <a:extLst>
              <a:ext uri="{FF2B5EF4-FFF2-40B4-BE49-F238E27FC236}">
                <a16:creationId xmlns:a16="http://schemas.microsoft.com/office/drawing/2014/main" id="{16129A52-8B37-7404-BF0E-1AE48D4167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D6F7BF-8405-C144-98EB-2B3D9D15DFBA}"/>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413641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4094-1860-EE20-8FA2-508F16F160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C383B0-553D-9B48-466C-A04C80BA8A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6BE110-2EEC-D068-A04F-D0FFFFEDC8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D25C8F2-898F-E6A1-5799-20DE863D3D51}"/>
              </a:ext>
            </a:extLst>
          </p:cNvPr>
          <p:cNvSpPr>
            <a:spLocks noGrp="1"/>
          </p:cNvSpPr>
          <p:nvPr>
            <p:ph type="dt" sz="half" idx="10"/>
          </p:nvPr>
        </p:nvSpPr>
        <p:spPr/>
        <p:txBody>
          <a:bodyPr/>
          <a:lstStyle/>
          <a:p>
            <a:fld id="{56F61646-D044-42DC-9DEC-1516DE2B4744}" type="datetimeFigureOut">
              <a:rPr lang="en-IN" smtClean="0"/>
              <a:t>10-02-2023</a:t>
            </a:fld>
            <a:endParaRPr lang="en-IN"/>
          </a:p>
        </p:txBody>
      </p:sp>
      <p:sp>
        <p:nvSpPr>
          <p:cNvPr id="6" name="Footer Placeholder 5">
            <a:extLst>
              <a:ext uri="{FF2B5EF4-FFF2-40B4-BE49-F238E27FC236}">
                <a16:creationId xmlns:a16="http://schemas.microsoft.com/office/drawing/2014/main" id="{3C62DF09-4E3D-A0E1-4E70-DD9BBFD5BA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01303A-736C-FAC6-BD62-074C3CF66E1F}"/>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3061456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C0EF-B669-9D33-7594-028469D427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21C845-024B-6EA5-9003-A622300B3F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EA1177-B9DC-EBD3-9C3B-8A37AE9C74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D101AE-778D-2F1F-EEBA-0EF31D5011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B8BF75-961A-0B1E-CE2B-D73FB91048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ADF28F6-02A9-9DCB-F809-114DC3C54FF9}"/>
              </a:ext>
            </a:extLst>
          </p:cNvPr>
          <p:cNvSpPr>
            <a:spLocks noGrp="1"/>
          </p:cNvSpPr>
          <p:nvPr>
            <p:ph type="dt" sz="half" idx="10"/>
          </p:nvPr>
        </p:nvSpPr>
        <p:spPr/>
        <p:txBody>
          <a:bodyPr/>
          <a:lstStyle/>
          <a:p>
            <a:fld id="{56F61646-D044-42DC-9DEC-1516DE2B4744}" type="datetimeFigureOut">
              <a:rPr lang="en-IN" smtClean="0"/>
              <a:t>10-02-2023</a:t>
            </a:fld>
            <a:endParaRPr lang="en-IN"/>
          </a:p>
        </p:txBody>
      </p:sp>
      <p:sp>
        <p:nvSpPr>
          <p:cNvPr id="8" name="Footer Placeholder 7">
            <a:extLst>
              <a:ext uri="{FF2B5EF4-FFF2-40B4-BE49-F238E27FC236}">
                <a16:creationId xmlns:a16="http://schemas.microsoft.com/office/drawing/2014/main" id="{60BBA3DB-7609-EE24-471E-7DB0429599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53590E-5060-588A-6589-2BBC46B850FA}"/>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61017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B806-3498-8377-C2D1-B72E2DE892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8E520B-54BA-088B-DE7A-BD7E5F5347D8}"/>
              </a:ext>
            </a:extLst>
          </p:cNvPr>
          <p:cNvSpPr>
            <a:spLocks noGrp="1"/>
          </p:cNvSpPr>
          <p:nvPr>
            <p:ph type="dt" sz="half" idx="10"/>
          </p:nvPr>
        </p:nvSpPr>
        <p:spPr/>
        <p:txBody>
          <a:bodyPr/>
          <a:lstStyle/>
          <a:p>
            <a:fld id="{56F61646-D044-42DC-9DEC-1516DE2B4744}" type="datetimeFigureOut">
              <a:rPr lang="en-IN" smtClean="0"/>
              <a:t>10-02-2023</a:t>
            </a:fld>
            <a:endParaRPr lang="en-IN"/>
          </a:p>
        </p:txBody>
      </p:sp>
      <p:sp>
        <p:nvSpPr>
          <p:cNvPr id="4" name="Footer Placeholder 3">
            <a:extLst>
              <a:ext uri="{FF2B5EF4-FFF2-40B4-BE49-F238E27FC236}">
                <a16:creationId xmlns:a16="http://schemas.microsoft.com/office/drawing/2014/main" id="{7DB3E135-364F-B599-1B11-B6E1399C51F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EC3C6C-8787-EAD3-6F60-3698978C8BDC}"/>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3234510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5FB7D5-C082-D1B4-890E-94DC05AA5B96}"/>
              </a:ext>
            </a:extLst>
          </p:cNvPr>
          <p:cNvSpPr>
            <a:spLocks noGrp="1"/>
          </p:cNvSpPr>
          <p:nvPr>
            <p:ph type="dt" sz="half" idx="10"/>
          </p:nvPr>
        </p:nvSpPr>
        <p:spPr/>
        <p:txBody>
          <a:bodyPr/>
          <a:lstStyle/>
          <a:p>
            <a:fld id="{56F61646-D044-42DC-9DEC-1516DE2B4744}" type="datetimeFigureOut">
              <a:rPr lang="en-IN" smtClean="0"/>
              <a:t>10-02-2023</a:t>
            </a:fld>
            <a:endParaRPr lang="en-IN"/>
          </a:p>
        </p:txBody>
      </p:sp>
      <p:sp>
        <p:nvSpPr>
          <p:cNvPr id="3" name="Footer Placeholder 2">
            <a:extLst>
              <a:ext uri="{FF2B5EF4-FFF2-40B4-BE49-F238E27FC236}">
                <a16:creationId xmlns:a16="http://schemas.microsoft.com/office/drawing/2014/main" id="{2C9FFA67-BD77-E92E-703F-602506860B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1C9476F-AB79-7337-E315-9DBBD2882597}"/>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31835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0E0C7-6AB6-1B07-062D-5EF9D00B1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AC5824-421E-1251-1ED6-28E4BB372B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31FA54E-C5B5-EFEF-DB9C-2D2BB3648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27157-B548-6C41-3E3E-3B75F2EBFC67}"/>
              </a:ext>
            </a:extLst>
          </p:cNvPr>
          <p:cNvSpPr>
            <a:spLocks noGrp="1"/>
          </p:cNvSpPr>
          <p:nvPr>
            <p:ph type="dt" sz="half" idx="10"/>
          </p:nvPr>
        </p:nvSpPr>
        <p:spPr/>
        <p:txBody>
          <a:bodyPr/>
          <a:lstStyle/>
          <a:p>
            <a:fld id="{56F61646-D044-42DC-9DEC-1516DE2B4744}" type="datetimeFigureOut">
              <a:rPr lang="en-IN" smtClean="0"/>
              <a:t>10-02-2023</a:t>
            </a:fld>
            <a:endParaRPr lang="en-IN"/>
          </a:p>
        </p:txBody>
      </p:sp>
      <p:sp>
        <p:nvSpPr>
          <p:cNvPr id="6" name="Footer Placeholder 5">
            <a:extLst>
              <a:ext uri="{FF2B5EF4-FFF2-40B4-BE49-F238E27FC236}">
                <a16:creationId xmlns:a16="http://schemas.microsoft.com/office/drawing/2014/main" id="{7A13ACC8-0B67-4E9B-0F34-53C946A0F3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46E166-2C96-0F9A-CFC9-868C1BA2701D}"/>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133990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CCB9A-5214-A225-8CA0-59163BB66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2DDA774-3E50-FC66-6A60-055A7774E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332450-0B83-5667-9D35-1BDB3AEEE2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11496-5B63-328A-3167-E2144022635F}"/>
              </a:ext>
            </a:extLst>
          </p:cNvPr>
          <p:cNvSpPr>
            <a:spLocks noGrp="1"/>
          </p:cNvSpPr>
          <p:nvPr>
            <p:ph type="dt" sz="half" idx="10"/>
          </p:nvPr>
        </p:nvSpPr>
        <p:spPr/>
        <p:txBody>
          <a:bodyPr/>
          <a:lstStyle/>
          <a:p>
            <a:fld id="{56F61646-D044-42DC-9DEC-1516DE2B4744}" type="datetimeFigureOut">
              <a:rPr lang="en-IN" smtClean="0"/>
              <a:t>10-02-2023</a:t>
            </a:fld>
            <a:endParaRPr lang="en-IN"/>
          </a:p>
        </p:txBody>
      </p:sp>
      <p:sp>
        <p:nvSpPr>
          <p:cNvPr id="6" name="Footer Placeholder 5">
            <a:extLst>
              <a:ext uri="{FF2B5EF4-FFF2-40B4-BE49-F238E27FC236}">
                <a16:creationId xmlns:a16="http://schemas.microsoft.com/office/drawing/2014/main" id="{B36ADCB1-9746-D93F-CE81-5B358CEBD0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254534-7D82-90B8-BF40-ED835FDAE4EB}"/>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379985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1DC759-7C6F-1B9D-13A9-38C0E8BC1A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6FAAC2-2611-9D0F-9C88-E24783911C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CB4AE6-9598-E596-45A8-D22C97648D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61646-D044-42DC-9DEC-1516DE2B4744}" type="datetimeFigureOut">
              <a:rPr lang="en-IN" smtClean="0"/>
              <a:t>10-02-2023</a:t>
            </a:fld>
            <a:endParaRPr lang="en-IN"/>
          </a:p>
        </p:txBody>
      </p:sp>
      <p:sp>
        <p:nvSpPr>
          <p:cNvPr id="5" name="Footer Placeholder 4">
            <a:extLst>
              <a:ext uri="{FF2B5EF4-FFF2-40B4-BE49-F238E27FC236}">
                <a16:creationId xmlns:a16="http://schemas.microsoft.com/office/drawing/2014/main" id="{AC1E2B32-724F-BA1A-1CCE-D72F061160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F46ADB-25E2-9D38-5D9C-3771C550F4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E5A6C-9192-4160-B45A-B19DB27A4563}" type="slidenum">
              <a:rPr lang="en-IN" smtClean="0"/>
              <a:t>‹#›</a:t>
            </a:fld>
            <a:endParaRPr lang="en-IN"/>
          </a:p>
        </p:txBody>
      </p:sp>
    </p:spTree>
    <p:extLst>
      <p:ext uri="{BB962C8B-B14F-4D97-AF65-F5344CB8AC3E}">
        <p14:creationId xmlns:p14="http://schemas.microsoft.com/office/powerpoint/2010/main" val="3648156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customXml" Target="../ink/ink19.xml"/><Relationship Id="rId18" Type="http://schemas.openxmlformats.org/officeDocument/2006/relationships/customXml" Target="../ink/ink23.xml"/><Relationship Id="rId3" Type="http://schemas.openxmlformats.org/officeDocument/2006/relationships/image" Target="../media/image1.png"/><Relationship Id="rId21" Type="http://schemas.openxmlformats.org/officeDocument/2006/relationships/image" Target="../media/image40.png"/><Relationship Id="rId7" Type="http://schemas.openxmlformats.org/officeDocument/2006/relationships/image" Target="../media/image34.png"/><Relationship Id="rId12" Type="http://schemas.openxmlformats.org/officeDocument/2006/relationships/image" Target="../media/image32.png"/><Relationship Id="rId17" Type="http://schemas.openxmlformats.org/officeDocument/2006/relationships/image" Target="../media/image38.png"/><Relationship Id="rId2" Type="http://schemas.openxmlformats.org/officeDocument/2006/relationships/image" Target="../media/image22.png"/><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customXml" Target="../ink/ink21.xml"/><Relationship Id="rId10" Type="http://schemas.openxmlformats.org/officeDocument/2006/relationships/customXml" Target="../ink/ink18.xml"/><Relationship Id="rId19" Type="http://schemas.openxmlformats.org/officeDocument/2006/relationships/image" Target="../media/image39.png"/><Relationship Id="rId4" Type="http://schemas.openxmlformats.org/officeDocument/2006/relationships/customXml" Target="../ink/ink15.xml"/><Relationship Id="rId9" Type="http://schemas.openxmlformats.org/officeDocument/2006/relationships/image" Target="../media/image35.png"/><Relationship Id="rId14" Type="http://schemas.openxmlformats.org/officeDocument/2006/relationships/customXml" Target="../ink/ink20.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cyanharlow/purecss-lac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customXml" Target="../ink/ink4.xml"/><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2.png"/><Relationship Id="rId10" Type="http://schemas.openxmlformats.org/officeDocument/2006/relationships/customXml" Target="../ink/ink3.xml"/><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customXml" Target="../ink/ink5.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ustomXml" Target="../ink/ink10.xml"/><Relationship Id="rId18" Type="http://schemas.openxmlformats.org/officeDocument/2006/relationships/image" Target="../media/image29.png"/><Relationship Id="rId3" Type="http://schemas.openxmlformats.org/officeDocument/2006/relationships/image" Target="../media/image20.png"/><Relationship Id="rId21" Type="http://schemas.openxmlformats.org/officeDocument/2006/relationships/customXml" Target="../ink/ink14.xml"/><Relationship Id="rId7" Type="http://schemas.openxmlformats.org/officeDocument/2006/relationships/customXml" Target="../ink/ink7.xml"/><Relationship Id="rId12" Type="http://schemas.openxmlformats.org/officeDocument/2006/relationships/image" Target="../media/image26.png"/><Relationship Id="rId17" Type="http://schemas.openxmlformats.org/officeDocument/2006/relationships/customXml" Target="../ink/ink12.xml"/><Relationship Id="rId2" Type="http://schemas.openxmlformats.org/officeDocument/2006/relationships/image" Target="../media/image1.png"/><Relationship Id="rId16" Type="http://schemas.openxmlformats.org/officeDocument/2006/relationships/image" Target="../media/image28.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25.png"/><Relationship Id="rId19" Type="http://schemas.openxmlformats.org/officeDocument/2006/relationships/customXml" Target="../ink/ink13.xml"/><Relationship Id="rId4" Type="http://schemas.openxmlformats.org/officeDocument/2006/relationships/image" Target="../media/image21.png"/><Relationship Id="rId9" Type="http://schemas.openxmlformats.org/officeDocument/2006/relationships/customXml" Target="../ink/ink8.xml"/><Relationship Id="rId14" Type="http://schemas.openxmlformats.org/officeDocument/2006/relationships/image" Target="../media/image27.png"/><Relationship Id="rId22"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3C006EBD-9394-C027-96BD-C9D91E801B6D}"/>
              </a:ext>
            </a:extLst>
          </p:cNvPr>
          <p:cNvSpPr txBox="1">
            <a:spLocks/>
          </p:cNvSpPr>
          <p:nvPr/>
        </p:nvSpPr>
        <p:spPr>
          <a:xfrm>
            <a:off x="371343" y="1637607"/>
            <a:ext cx="10235697" cy="21779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4400" b="1" dirty="0">
                <a:latin typeface="Courier New" panose="02070309020205020404" pitchFamily="49" charset="0"/>
                <a:cs typeface="Courier New" panose="02070309020205020404" pitchFamily="49" charset="0"/>
              </a:rPr>
              <a:t>HTML- </a:t>
            </a:r>
            <a:r>
              <a:rPr lang="en-IN" sz="4400" dirty="0" err="1">
                <a:latin typeface="Courier New" panose="02070309020205020404" pitchFamily="49" charset="0"/>
                <a:cs typeface="Courier New" panose="02070309020205020404" pitchFamily="49" charset="0"/>
              </a:rPr>
              <a:t>Iframes,Semantic</a:t>
            </a:r>
            <a:r>
              <a:rPr lang="en-IN" sz="4400" dirty="0">
                <a:latin typeface="Courier New" panose="02070309020205020404" pitchFamily="49" charset="0"/>
                <a:cs typeface="Courier New" panose="02070309020205020404" pitchFamily="49" charset="0"/>
              </a:rPr>
              <a:t> Elements</a:t>
            </a:r>
            <a:endParaRPr lang="en-IN" sz="4400" b="1" dirty="0">
              <a:latin typeface="Courier New" panose="02070309020205020404" pitchFamily="49" charset="0"/>
              <a:cs typeface="Courier New" panose="02070309020205020404" pitchFamily="49" charset="0"/>
            </a:endParaRPr>
          </a:p>
          <a:p>
            <a:pPr marL="0" indent="0">
              <a:buNone/>
            </a:pPr>
            <a:r>
              <a:rPr lang="en-IN" sz="4400" b="1" dirty="0">
                <a:latin typeface="Courier New" panose="02070309020205020404" pitchFamily="49" charset="0"/>
                <a:cs typeface="Courier New" panose="02070309020205020404" pitchFamily="49" charset="0"/>
              </a:rPr>
              <a:t>CSS- </a:t>
            </a:r>
            <a:r>
              <a:rPr lang="en-IN" sz="4400" dirty="0">
                <a:latin typeface="Courier New" panose="02070309020205020404" pitchFamily="49" charset="0"/>
                <a:cs typeface="Courier New" panose="02070309020205020404" pitchFamily="49" charset="0"/>
              </a:rPr>
              <a:t>Overflow</a:t>
            </a:r>
          </a:p>
        </p:txBody>
      </p:sp>
      <p:pic>
        <p:nvPicPr>
          <p:cNvPr id="6" name="Picture 5">
            <a:extLst>
              <a:ext uri="{FF2B5EF4-FFF2-40B4-BE49-F238E27FC236}">
                <a16:creationId xmlns:a16="http://schemas.microsoft.com/office/drawing/2014/main" id="{C9D16DF3-03C3-383A-7748-79EE46C0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417" y="211755"/>
            <a:ext cx="2887245" cy="1292883"/>
          </a:xfrm>
          <a:prstGeom prst="rect">
            <a:avLst/>
          </a:prstGeom>
        </p:spPr>
      </p:pic>
      <p:pic>
        <p:nvPicPr>
          <p:cNvPr id="9" name="Content Placeholder 8">
            <a:extLst>
              <a:ext uri="{FF2B5EF4-FFF2-40B4-BE49-F238E27FC236}">
                <a16:creationId xmlns:a16="http://schemas.microsoft.com/office/drawing/2014/main" id="{BE935E02-A8E3-2371-F352-435E76ECB4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4211" y="2514234"/>
            <a:ext cx="4477789" cy="4256702"/>
          </a:xfrm>
        </p:spPr>
      </p:pic>
      <p:sp>
        <p:nvSpPr>
          <p:cNvPr id="10" name="TextBox 9">
            <a:extLst>
              <a:ext uri="{FF2B5EF4-FFF2-40B4-BE49-F238E27FC236}">
                <a16:creationId xmlns:a16="http://schemas.microsoft.com/office/drawing/2014/main" id="{F8F89AF9-4166-737A-B950-F3A1ABAEA0B9}"/>
              </a:ext>
            </a:extLst>
          </p:cNvPr>
          <p:cNvSpPr txBox="1"/>
          <p:nvPr/>
        </p:nvSpPr>
        <p:spPr>
          <a:xfrm>
            <a:off x="515390" y="5112327"/>
            <a:ext cx="3832167" cy="1477328"/>
          </a:xfrm>
          <a:prstGeom prst="rect">
            <a:avLst/>
          </a:prstGeom>
          <a:noFill/>
        </p:spPr>
        <p:txBody>
          <a:bodyPr wrap="square" rtlCol="0">
            <a:spAutoFit/>
          </a:bodyPr>
          <a:lstStyle/>
          <a:p>
            <a:r>
              <a:rPr lang="en-IN" b="1" dirty="0"/>
              <a:t>Presented By-</a:t>
            </a:r>
          </a:p>
          <a:p>
            <a:endParaRPr lang="en-IN" dirty="0"/>
          </a:p>
          <a:p>
            <a:r>
              <a:rPr lang="en-IN" dirty="0"/>
              <a:t>Navneet </a:t>
            </a:r>
          </a:p>
          <a:p>
            <a:r>
              <a:rPr lang="en-IN" dirty="0"/>
              <a:t>Coding Instructor</a:t>
            </a:r>
          </a:p>
          <a:p>
            <a:r>
              <a:rPr lang="en-IN" dirty="0"/>
              <a:t>SKY Hi Tech Academy</a:t>
            </a:r>
          </a:p>
        </p:txBody>
      </p:sp>
    </p:spTree>
    <p:extLst>
      <p:ext uri="{BB962C8B-B14F-4D97-AF65-F5344CB8AC3E}">
        <p14:creationId xmlns:p14="http://schemas.microsoft.com/office/powerpoint/2010/main" val="303217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4F885D8-2DF4-9F58-17BF-50C64BF3059E}"/>
              </a:ext>
            </a:extLst>
          </p:cNvPr>
          <p:cNvPicPr>
            <a:picLocks noChangeAspect="1"/>
          </p:cNvPicPr>
          <p:nvPr/>
        </p:nvPicPr>
        <p:blipFill rotWithShape="1">
          <a:blip r:embed="rId2"/>
          <a:srcRect t="757" r="22869" b="7241"/>
          <a:stretch/>
        </p:blipFill>
        <p:spPr>
          <a:xfrm>
            <a:off x="6549044" y="1947554"/>
            <a:ext cx="4804756" cy="3581913"/>
          </a:xfrm>
          <a:prstGeom prst="rect">
            <a:avLst/>
          </a:prstGeom>
        </p:spPr>
      </p:pic>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normAutofit fontScale="90000"/>
          </a:bodyPr>
          <a:lstStyle/>
          <a:p>
            <a:br>
              <a:rPr lang="en-IN" b="1" dirty="0">
                <a:latin typeface="Courier New" panose="02070309020205020404" pitchFamily="49" charset="0"/>
                <a:cs typeface="Courier New" panose="02070309020205020404" pitchFamily="49" charset="0"/>
              </a:rPr>
            </a:br>
            <a:r>
              <a:rPr lang="en-IN" b="1" dirty="0">
                <a:latin typeface="Courier New" panose="02070309020205020404" pitchFamily="49" charset="0"/>
                <a:cs typeface="Courier New" panose="02070309020205020404" pitchFamily="49" charset="0"/>
              </a:rPr>
              <a:t>How to add Google Maps using Iframe?</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sp>
        <p:nvSpPr>
          <p:cNvPr id="13" name="TextBox 12">
            <a:extLst>
              <a:ext uri="{FF2B5EF4-FFF2-40B4-BE49-F238E27FC236}">
                <a16:creationId xmlns:a16="http://schemas.microsoft.com/office/drawing/2014/main" id="{60878395-8C76-2AC8-C23D-1D990A1E1906}"/>
              </a:ext>
            </a:extLst>
          </p:cNvPr>
          <p:cNvSpPr txBox="1"/>
          <p:nvPr/>
        </p:nvSpPr>
        <p:spPr>
          <a:xfrm>
            <a:off x="374073" y="6159731"/>
            <a:ext cx="4804756" cy="646331"/>
          </a:xfrm>
          <a:prstGeom prst="rect">
            <a:avLst/>
          </a:prstGeom>
          <a:noFill/>
        </p:spPr>
        <p:txBody>
          <a:bodyPr wrap="square" rtlCol="0">
            <a:spAutoFit/>
          </a:bodyPr>
          <a:lstStyle/>
          <a:p>
            <a:r>
              <a:rPr lang="en-IN" b="1" dirty="0"/>
              <a:t>Step 1- </a:t>
            </a:r>
            <a:r>
              <a:rPr lang="en-IN" dirty="0"/>
              <a:t>Click on Share below the Place description and then click on Embed a map</a:t>
            </a:r>
          </a:p>
        </p:txBody>
      </p:sp>
      <p:sp>
        <p:nvSpPr>
          <p:cNvPr id="14" name="TextBox 13">
            <a:extLst>
              <a:ext uri="{FF2B5EF4-FFF2-40B4-BE49-F238E27FC236}">
                <a16:creationId xmlns:a16="http://schemas.microsoft.com/office/drawing/2014/main" id="{F8C685CD-9D05-F755-02D7-2A5808A34EBB}"/>
              </a:ext>
            </a:extLst>
          </p:cNvPr>
          <p:cNvSpPr txBox="1"/>
          <p:nvPr/>
        </p:nvSpPr>
        <p:spPr>
          <a:xfrm>
            <a:off x="6187441" y="5986149"/>
            <a:ext cx="4804756" cy="646331"/>
          </a:xfrm>
          <a:prstGeom prst="rect">
            <a:avLst/>
          </a:prstGeom>
          <a:noFill/>
        </p:spPr>
        <p:txBody>
          <a:bodyPr wrap="square" rtlCol="0">
            <a:spAutoFit/>
          </a:bodyPr>
          <a:lstStyle/>
          <a:p>
            <a:r>
              <a:rPr lang="en-IN" b="1" dirty="0"/>
              <a:t>Step 2- </a:t>
            </a:r>
            <a:r>
              <a:rPr lang="en-IN" dirty="0"/>
              <a:t>Now copy the link and just put in your html file you are working on</a:t>
            </a:r>
          </a:p>
        </p:txBody>
      </p:sp>
      <p:grpSp>
        <p:nvGrpSpPr>
          <p:cNvPr id="29" name="Group 28">
            <a:extLst>
              <a:ext uri="{FF2B5EF4-FFF2-40B4-BE49-F238E27FC236}">
                <a16:creationId xmlns:a16="http://schemas.microsoft.com/office/drawing/2014/main" id="{F5A89C03-AA65-A75A-ABCC-FB5827B43C24}"/>
              </a:ext>
            </a:extLst>
          </p:cNvPr>
          <p:cNvGrpSpPr/>
          <p:nvPr/>
        </p:nvGrpSpPr>
        <p:grpSpPr>
          <a:xfrm>
            <a:off x="10604081" y="2772270"/>
            <a:ext cx="535680" cy="966240"/>
            <a:chOff x="11270422" y="4860949"/>
            <a:chExt cx="535680" cy="966240"/>
          </a:xfrm>
        </p:grpSpPr>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2ABE2CC5-F234-C498-8E1B-3325864864FB}"/>
                    </a:ext>
                  </a:extLst>
                </p14:cNvPr>
                <p14:cNvContentPartPr/>
                <p14:nvPr/>
              </p14:nvContentPartPr>
              <p14:xfrm>
                <a:off x="11270422" y="4860949"/>
                <a:ext cx="535680" cy="469080"/>
              </p14:xfrm>
            </p:contentPart>
          </mc:Choice>
          <mc:Fallback xmlns="">
            <p:pic>
              <p:nvPicPr>
                <p:cNvPr id="26" name="Ink 25">
                  <a:extLst>
                    <a:ext uri="{FF2B5EF4-FFF2-40B4-BE49-F238E27FC236}">
                      <a16:creationId xmlns:a16="http://schemas.microsoft.com/office/drawing/2014/main" id="{2ABE2CC5-F234-C498-8E1B-3325864864FB}"/>
                    </a:ext>
                  </a:extLst>
                </p:cNvPr>
                <p:cNvPicPr/>
                <p:nvPr/>
              </p:nvPicPr>
              <p:blipFill>
                <a:blip r:embed="rId5"/>
                <a:stretch>
                  <a:fillRect/>
                </a:stretch>
              </p:blipFill>
              <p:spPr>
                <a:xfrm>
                  <a:off x="11261422" y="4851949"/>
                  <a:ext cx="553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8646B4BD-CE7F-6B4A-E994-955C8B43F394}"/>
                    </a:ext>
                  </a:extLst>
                </p14:cNvPr>
                <p14:cNvContentPartPr/>
                <p14:nvPr/>
              </p14:nvContentPartPr>
              <p14:xfrm>
                <a:off x="11537902" y="5370349"/>
                <a:ext cx="83520" cy="456840"/>
              </p14:xfrm>
            </p:contentPart>
          </mc:Choice>
          <mc:Fallback xmlns="">
            <p:pic>
              <p:nvPicPr>
                <p:cNvPr id="27" name="Ink 26">
                  <a:extLst>
                    <a:ext uri="{FF2B5EF4-FFF2-40B4-BE49-F238E27FC236}">
                      <a16:creationId xmlns:a16="http://schemas.microsoft.com/office/drawing/2014/main" id="{8646B4BD-CE7F-6B4A-E994-955C8B43F394}"/>
                    </a:ext>
                  </a:extLst>
                </p:cNvPr>
                <p:cNvPicPr/>
                <p:nvPr/>
              </p:nvPicPr>
              <p:blipFill>
                <a:blip r:embed="rId7"/>
                <a:stretch>
                  <a:fillRect/>
                </a:stretch>
              </p:blipFill>
              <p:spPr>
                <a:xfrm>
                  <a:off x="11528902" y="5361349"/>
                  <a:ext cx="10116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5F55D65A-FFCF-B1A4-797D-8CF7AD6912CB}"/>
                    </a:ext>
                  </a:extLst>
                </p14:cNvPr>
                <p14:cNvContentPartPr/>
                <p14:nvPr/>
              </p14:nvContentPartPr>
              <p14:xfrm>
                <a:off x="11454742" y="5298349"/>
                <a:ext cx="287640" cy="204840"/>
              </p14:xfrm>
            </p:contentPart>
          </mc:Choice>
          <mc:Fallback xmlns="">
            <p:pic>
              <p:nvPicPr>
                <p:cNvPr id="28" name="Ink 27">
                  <a:extLst>
                    <a:ext uri="{FF2B5EF4-FFF2-40B4-BE49-F238E27FC236}">
                      <a16:creationId xmlns:a16="http://schemas.microsoft.com/office/drawing/2014/main" id="{5F55D65A-FFCF-B1A4-797D-8CF7AD6912CB}"/>
                    </a:ext>
                  </a:extLst>
                </p:cNvPr>
                <p:cNvPicPr/>
                <p:nvPr/>
              </p:nvPicPr>
              <p:blipFill>
                <a:blip r:embed="rId9"/>
                <a:stretch>
                  <a:fillRect/>
                </a:stretch>
              </p:blipFill>
              <p:spPr>
                <a:xfrm>
                  <a:off x="11445742" y="5289349"/>
                  <a:ext cx="305280" cy="22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4BF0489A-BCEC-F08E-BF30-4EB05FF9D8D2}"/>
                  </a:ext>
                </a:extLst>
              </p14:cNvPr>
              <p14:cNvContentPartPr/>
              <p14:nvPr/>
            </p14:nvContentPartPr>
            <p14:xfrm>
              <a:off x="1878742" y="1562629"/>
              <a:ext cx="360" cy="360"/>
            </p14:xfrm>
          </p:contentPart>
        </mc:Choice>
        <mc:Fallback xmlns="">
          <p:pic>
            <p:nvPicPr>
              <p:cNvPr id="3" name="Ink 2">
                <a:extLst>
                  <a:ext uri="{FF2B5EF4-FFF2-40B4-BE49-F238E27FC236}">
                    <a16:creationId xmlns:a16="http://schemas.microsoft.com/office/drawing/2014/main" id="{4BF0489A-BCEC-F08E-BF30-4EB05FF9D8D2}"/>
                  </a:ext>
                </a:extLst>
              </p:cNvPr>
              <p:cNvPicPr/>
              <p:nvPr/>
            </p:nvPicPr>
            <p:blipFill>
              <a:blip r:embed="rId11"/>
              <a:stretch>
                <a:fillRect/>
              </a:stretch>
            </p:blipFill>
            <p:spPr>
              <a:xfrm>
                <a:off x="1869742" y="1553989"/>
                <a:ext cx="18000" cy="18000"/>
              </a:xfrm>
              <a:prstGeom prst="rect">
                <a:avLst/>
              </a:prstGeom>
            </p:spPr>
          </p:pic>
        </mc:Fallback>
      </mc:AlternateContent>
      <p:pic>
        <p:nvPicPr>
          <p:cNvPr id="18" name="Picture 17">
            <a:extLst>
              <a:ext uri="{FF2B5EF4-FFF2-40B4-BE49-F238E27FC236}">
                <a16:creationId xmlns:a16="http://schemas.microsoft.com/office/drawing/2014/main" id="{768B8AC1-4994-E0A5-802D-FD15754A217D}"/>
              </a:ext>
            </a:extLst>
          </p:cNvPr>
          <p:cNvPicPr>
            <a:picLocks noChangeAspect="1"/>
          </p:cNvPicPr>
          <p:nvPr/>
        </p:nvPicPr>
        <p:blipFill rotWithShape="1">
          <a:blip r:embed="rId12"/>
          <a:srcRect l="838" t="230" r="3586" b="7327"/>
          <a:stretch/>
        </p:blipFill>
        <p:spPr>
          <a:xfrm>
            <a:off x="342740" y="2038419"/>
            <a:ext cx="5661035" cy="3422141"/>
          </a:xfrm>
          <a:prstGeom prst="rect">
            <a:avLst/>
          </a:prstGeom>
        </p:spPr>
      </p:pic>
      <p:grpSp>
        <p:nvGrpSpPr>
          <p:cNvPr id="31" name="Group 30">
            <a:extLst>
              <a:ext uri="{FF2B5EF4-FFF2-40B4-BE49-F238E27FC236}">
                <a16:creationId xmlns:a16="http://schemas.microsoft.com/office/drawing/2014/main" id="{56D9820A-B753-622F-7EAC-A3ADD3304C03}"/>
              </a:ext>
            </a:extLst>
          </p:cNvPr>
          <p:cNvGrpSpPr/>
          <p:nvPr/>
        </p:nvGrpSpPr>
        <p:grpSpPr>
          <a:xfrm>
            <a:off x="1610902" y="4004608"/>
            <a:ext cx="535680" cy="966240"/>
            <a:chOff x="11270422" y="4860949"/>
            <a:chExt cx="535680" cy="966240"/>
          </a:xfrm>
        </p:grpSpPr>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259102B8-2C87-C8EC-0EDA-F6A349A07FE1}"/>
                    </a:ext>
                  </a:extLst>
                </p14:cNvPr>
                <p14:cNvContentPartPr/>
                <p14:nvPr/>
              </p14:nvContentPartPr>
              <p14:xfrm>
                <a:off x="11270422" y="4860949"/>
                <a:ext cx="535680" cy="469080"/>
              </p14:xfrm>
            </p:contentPart>
          </mc:Choice>
          <mc:Fallback xmlns="">
            <p:pic>
              <p:nvPicPr>
                <p:cNvPr id="32" name="Ink 31">
                  <a:extLst>
                    <a:ext uri="{FF2B5EF4-FFF2-40B4-BE49-F238E27FC236}">
                      <a16:creationId xmlns:a16="http://schemas.microsoft.com/office/drawing/2014/main" id="{259102B8-2C87-C8EC-0EDA-F6A349A07FE1}"/>
                    </a:ext>
                  </a:extLst>
                </p:cNvPr>
                <p:cNvPicPr/>
                <p:nvPr/>
              </p:nvPicPr>
              <p:blipFill>
                <a:blip r:embed="rId5"/>
                <a:stretch>
                  <a:fillRect/>
                </a:stretch>
              </p:blipFill>
              <p:spPr>
                <a:xfrm>
                  <a:off x="11261422" y="4851949"/>
                  <a:ext cx="553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64BD9F0E-923E-6F84-D477-A1172F3CB5B8}"/>
                    </a:ext>
                  </a:extLst>
                </p14:cNvPr>
                <p14:cNvContentPartPr/>
                <p14:nvPr/>
              </p14:nvContentPartPr>
              <p14:xfrm>
                <a:off x="11537902" y="5370349"/>
                <a:ext cx="83520" cy="456840"/>
              </p14:xfrm>
            </p:contentPart>
          </mc:Choice>
          <mc:Fallback xmlns="">
            <p:pic>
              <p:nvPicPr>
                <p:cNvPr id="33" name="Ink 32">
                  <a:extLst>
                    <a:ext uri="{FF2B5EF4-FFF2-40B4-BE49-F238E27FC236}">
                      <a16:creationId xmlns:a16="http://schemas.microsoft.com/office/drawing/2014/main" id="{64BD9F0E-923E-6F84-D477-A1172F3CB5B8}"/>
                    </a:ext>
                  </a:extLst>
                </p:cNvPr>
                <p:cNvPicPr/>
                <p:nvPr/>
              </p:nvPicPr>
              <p:blipFill>
                <a:blip r:embed="rId7"/>
                <a:stretch>
                  <a:fillRect/>
                </a:stretch>
              </p:blipFill>
              <p:spPr>
                <a:xfrm>
                  <a:off x="11528902" y="5361349"/>
                  <a:ext cx="10116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C0C8A6EA-A462-F5B3-2B61-E1EDF3D51A07}"/>
                    </a:ext>
                  </a:extLst>
                </p14:cNvPr>
                <p14:cNvContentPartPr/>
                <p14:nvPr/>
              </p14:nvContentPartPr>
              <p14:xfrm>
                <a:off x="11454742" y="5298349"/>
                <a:ext cx="287640" cy="204840"/>
              </p14:xfrm>
            </p:contentPart>
          </mc:Choice>
          <mc:Fallback xmlns="">
            <p:pic>
              <p:nvPicPr>
                <p:cNvPr id="34" name="Ink 33">
                  <a:extLst>
                    <a:ext uri="{FF2B5EF4-FFF2-40B4-BE49-F238E27FC236}">
                      <a16:creationId xmlns:a16="http://schemas.microsoft.com/office/drawing/2014/main" id="{C0C8A6EA-A462-F5B3-2B61-E1EDF3D51A07}"/>
                    </a:ext>
                  </a:extLst>
                </p:cNvPr>
                <p:cNvPicPr/>
                <p:nvPr/>
              </p:nvPicPr>
              <p:blipFill>
                <a:blip r:embed="rId9"/>
                <a:stretch>
                  <a:fillRect/>
                </a:stretch>
              </p:blipFill>
              <p:spPr>
                <a:xfrm>
                  <a:off x="11445742" y="5289349"/>
                  <a:ext cx="305280" cy="222480"/>
                </a:xfrm>
                <a:prstGeom prst="rect">
                  <a:avLst/>
                </a:prstGeom>
              </p:spPr>
            </p:pic>
          </mc:Fallback>
        </mc:AlternateContent>
      </p:grpSp>
      <p:grpSp>
        <p:nvGrpSpPr>
          <p:cNvPr id="35" name="Group 34">
            <a:extLst>
              <a:ext uri="{FF2B5EF4-FFF2-40B4-BE49-F238E27FC236}">
                <a16:creationId xmlns:a16="http://schemas.microsoft.com/office/drawing/2014/main" id="{B1C8CD66-9633-48DC-8707-5CD88082A5F1}"/>
              </a:ext>
            </a:extLst>
          </p:cNvPr>
          <p:cNvGrpSpPr/>
          <p:nvPr/>
        </p:nvGrpSpPr>
        <p:grpSpPr>
          <a:xfrm>
            <a:off x="2722294" y="3209670"/>
            <a:ext cx="736187" cy="966240"/>
            <a:chOff x="11270422" y="4860949"/>
            <a:chExt cx="535680" cy="966240"/>
          </a:xfrm>
        </p:grpSpPr>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1A9A63F2-7D96-5D63-4D34-0416B0543D46}"/>
                    </a:ext>
                  </a:extLst>
                </p14:cNvPr>
                <p14:cNvContentPartPr/>
                <p14:nvPr/>
              </p14:nvContentPartPr>
              <p14:xfrm>
                <a:off x="11270422" y="4860949"/>
                <a:ext cx="535680" cy="469080"/>
              </p14:xfrm>
            </p:contentPart>
          </mc:Choice>
          <mc:Fallback xmlns="">
            <p:pic>
              <p:nvPicPr>
                <p:cNvPr id="36" name="Ink 35">
                  <a:extLst>
                    <a:ext uri="{FF2B5EF4-FFF2-40B4-BE49-F238E27FC236}">
                      <a16:creationId xmlns:a16="http://schemas.microsoft.com/office/drawing/2014/main" id="{1A9A63F2-7D96-5D63-4D34-0416B0543D46}"/>
                    </a:ext>
                  </a:extLst>
                </p:cNvPr>
                <p:cNvPicPr/>
                <p:nvPr/>
              </p:nvPicPr>
              <p:blipFill>
                <a:blip r:embed="rId17"/>
                <a:stretch>
                  <a:fillRect/>
                </a:stretch>
              </p:blipFill>
              <p:spPr>
                <a:xfrm>
                  <a:off x="11263873" y="4851949"/>
                  <a:ext cx="548515"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99829912-04D1-1B99-490B-85527737C283}"/>
                    </a:ext>
                  </a:extLst>
                </p14:cNvPr>
                <p14:cNvContentPartPr/>
                <p14:nvPr/>
              </p14:nvContentPartPr>
              <p14:xfrm>
                <a:off x="11537902" y="5370349"/>
                <a:ext cx="83520" cy="456840"/>
              </p14:xfrm>
            </p:contentPart>
          </mc:Choice>
          <mc:Fallback xmlns="">
            <p:pic>
              <p:nvPicPr>
                <p:cNvPr id="37" name="Ink 36">
                  <a:extLst>
                    <a:ext uri="{FF2B5EF4-FFF2-40B4-BE49-F238E27FC236}">
                      <a16:creationId xmlns:a16="http://schemas.microsoft.com/office/drawing/2014/main" id="{99829912-04D1-1B99-490B-85527737C283}"/>
                    </a:ext>
                  </a:extLst>
                </p:cNvPr>
                <p:cNvPicPr/>
                <p:nvPr/>
              </p:nvPicPr>
              <p:blipFill>
                <a:blip r:embed="rId19"/>
                <a:stretch>
                  <a:fillRect/>
                </a:stretch>
              </p:blipFill>
              <p:spPr>
                <a:xfrm>
                  <a:off x="11531336" y="5361349"/>
                  <a:ext cx="96389"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7">
                  <a:extLst>
                    <a:ext uri="{FF2B5EF4-FFF2-40B4-BE49-F238E27FC236}">
                      <a16:creationId xmlns:a16="http://schemas.microsoft.com/office/drawing/2014/main" id="{A843BD30-88B2-3080-331B-7617B91BA2A9}"/>
                    </a:ext>
                  </a:extLst>
                </p14:cNvPr>
                <p14:cNvContentPartPr/>
                <p14:nvPr/>
              </p14:nvContentPartPr>
              <p14:xfrm>
                <a:off x="11454742" y="5298349"/>
                <a:ext cx="287640" cy="204840"/>
              </p14:xfrm>
            </p:contentPart>
          </mc:Choice>
          <mc:Fallback xmlns="">
            <p:pic>
              <p:nvPicPr>
                <p:cNvPr id="38" name="Ink 37">
                  <a:extLst>
                    <a:ext uri="{FF2B5EF4-FFF2-40B4-BE49-F238E27FC236}">
                      <a16:creationId xmlns:a16="http://schemas.microsoft.com/office/drawing/2014/main" id="{A843BD30-88B2-3080-331B-7617B91BA2A9}"/>
                    </a:ext>
                  </a:extLst>
                </p:cNvPr>
                <p:cNvPicPr/>
                <p:nvPr/>
              </p:nvPicPr>
              <p:blipFill>
                <a:blip r:embed="rId21"/>
                <a:stretch>
                  <a:fillRect/>
                </a:stretch>
              </p:blipFill>
              <p:spPr>
                <a:xfrm>
                  <a:off x="11448193" y="5289349"/>
                  <a:ext cx="300476" cy="222480"/>
                </a:xfrm>
                <a:prstGeom prst="rect">
                  <a:avLst/>
                </a:prstGeom>
              </p:spPr>
            </p:pic>
          </mc:Fallback>
        </mc:AlternateContent>
      </p:grpSp>
    </p:spTree>
    <p:extLst>
      <p:ext uri="{BB962C8B-B14F-4D97-AF65-F5344CB8AC3E}">
        <p14:creationId xmlns:p14="http://schemas.microsoft.com/office/powerpoint/2010/main" val="103974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05E92CD9-562D-208F-93C3-0F58143BE423}"/>
              </a:ext>
            </a:extLst>
          </p:cNvPr>
          <p:cNvSpPr/>
          <p:nvPr/>
        </p:nvSpPr>
        <p:spPr>
          <a:xfrm>
            <a:off x="515389" y="2676698"/>
            <a:ext cx="10939549" cy="54864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LOADING POLICY</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sp>
        <p:nvSpPr>
          <p:cNvPr id="9" name="TextBox 8">
            <a:extLst>
              <a:ext uri="{FF2B5EF4-FFF2-40B4-BE49-F238E27FC236}">
                <a16:creationId xmlns:a16="http://schemas.microsoft.com/office/drawing/2014/main" id="{45D0AC2D-1F63-ED6C-8C6E-2ED26D938598}"/>
              </a:ext>
            </a:extLst>
          </p:cNvPr>
          <p:cNvSpPr txBox="1"/>
          <p:nvPr/>
        </p:nvSpPr>
        <p:spPr>
          <a:xfrm>
            <a:off x="515389" y="1512916"/>
            <a:ext cx="11230495" cy="4708981"/>
          </a:xfrm>
          <a:prstGeom prst="rect">
            <a:avLst/>
          </a:prstGeom>
          <a:noFill/>
        </p:spPr>
        <p:txBody>
          <a:bodyPr wrap="square">
            <a:spAutoFit/>
          </a:bodyPr>
          <a:lstStyle/>
          <a:p>
            <a:pPr marL="285750" indent="-285750">
              <a:buFont typeface="Wingdings" panose="05000000000000000000" pitchFamily="2" charset="2"/>
              <a:buChar char="§"/>
            </a:pPr>
            <a:r>
              <a:rPr lang="en-IN" sz="2000" dirty="0"/>
              <a:t>The "loading" policy in an iframe defines how the browser should handle the content of the iframe when it is loading. The "loading" policy can be set using the "loading" attribute in the iframe tag. For example:</a:t>
            </a:r>
          </a:p>
          <a:p>
            <a:endParaRPr lang="en-IN" sz="2000" dirty="0"/>
          </a:p>
          <a:p>
            <a:r>
              <a:rPr lang="en-IN" sz="2000" dirty="0"/>
              <a:t>                 </a:t>
            </a:r>
            <a:r>
              <a:rPr lang="en-IN" sz="2000" dirty="0">
                <a:latin typeface="Courier New" panose="02070309020205020404" pitchFamily="49" charset="0"/>
                <a:cs typeface="Courier New" panose="02070309020205020404" pitchFamily="49" charset="0"/>
              </a:rPr>
              <a:t>&lt;iframe loading="lazy" src="https://example.com"&gt;&lt;/iframe&gt;</a:t>
            </a:r>
          </a:p>
          <a:p>
            <a:endParaRPr lang="en-IN" sz="2000" dirty="0"/>
          </a:p>
          <a:p>
            <a:endParaRPr lang="en-IN" sz="2000" b="1" dirty="0"/>
          </a:p>
          <a:p>
            <a:r>
              <a:rPr lang="en-IN" sz="2000" b="1" u="sng" dirty="0"/>
              <a:t>ATTRIBUTES:</a:t>
            </a:r>
          </a:p>
          <a:p>
            <a:endParaRPr lang="en-IN" sz="2000" dirty="0"/>
          </a:p>
          <a:p>
            <a:r>
              <a:rPr lang="en-IN" sz="2000" b="1" dirty="0"/>
              <a:t>"auto": </a:t>
            </a:r>
            <a:r>
              <a:rPr lang="en-IN" sz="2000" dirty="0"/>
              <a:t>The browser will load the content of the iframe immediately, as soon as the main page has finished loading.</a:t>
            </a:r>
          </a:p>
          <a:p>
            <a:r>
              <a:rPr lang="en-IN" sz="2000" b="1" dirty="0"/>
              <a:t>"lazy": </a:t>
            </a:r>
            <a:r>
              <a:rPr lang="en-IN" sz="2000" dirty="0"/>
              <a:t>The browser will only load the content of the iframe when it is visible in the viewport and the user is likely to interact with it.</a:t>
            </a:r>
          </a:p>
          <a:p>
            <a:r>
              <a:rPr lang="en-IN" sz="2000" b="1" dirty="0"/>
              <a:t>"eager": </a:t>
            </a:r>
            <a:r>
              <a:rPr lang="en-IN" sz="2000" dirty="0"/>
              <a:t>The browser will load the content of the iframe immediately, regardless of whether it is visible in the viewport or not.</a:t>
            </a:r>
          </a:p>
        </p:txBody>
      </p:sp>
    </p:spTree>
    <p:extLst>
      <p:ext uri="{BB962C8B-B14F-4D97-AF65-F5344CB8AC3E}">
        <p14:creationId xmlns:p14="http://schemas.microsoft.com/office/powerpoint/2010/main" val="24454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33DC83-66DE-2FEF-BD2C-23FCE9F23FF4}"/>
              </a:ext>
            </a:extLst>
          </p:cNvPr>
          <p:cNvSpPr/>
          <p:nvPr/>
        </p:nvSpPr>
        <p:spPr>
          <a:xfrm>
            <a:off x="266007" y="2926080"/>
            <a:ext cx="11521439" cy="6816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74816"/>
            <a:ext cx="10838411" cy="964276"/>
          </a:xfrm>
        </p:spPr>
        <p:txBody>
          <a:bodyPr/>
          <a:lstStyle/>
          <a:p>
            <a:r>
              <a:rPr lang="en-IN" b="1" dirty="0">
                <a:latin typeface="Courier New" panose="02070309020205020404" pitchFamily="49" charset="0"/>
                <a:cs typeface="Courier New" panose="02070309020205020404" pitchFamily="49" charset="0"/>
              </a:rPr>
              <a:t>REFERRER POLICY</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32756"/>
            <a:ext cx="1494877" cy="669393"/>
          </a:xfrm>
          <a:prstGeom prst="rect">
            <a:avLst/>
          </a:prstGeom>
        </p:spPr>
      </p:pic>
      <p:sp>
        <p:nvSpPr>
          <p:cNvPr id="9" name="TextBox 8">
            <a:extLst>
              <a:ext uri="{FF2B5EF4-FFF2-40B4-BE49-F238E27FC236}">
                <a16:creationId xmlns:a16="http://schemas.microsoft.com/office/drawing/2014/main" id="{45D0AC2D-1F63-ED6C-8C6E-2ED26D938598}"/>
              </a:ext>
            </a:extLst>
          </p:cNvPr>
          <p:cNvSpPr txBox="1"/>
          <p:nvPr/>
        </p:nvSpPr>
        <p:spPr>
          <a:xfrm>
            <a:off x="324197" y="902151"/>
            <a:ext cx="11762508" cy="5324535"/>
          </a:xfrm>
          <a:prstGeom prst="rect">
            <a:avLst/>
          </a:prstGeom>
          <a:noFill/>
        </p:spPr>
        <p:txBody>
          <a:bodyPr wrap="square">
            <a:spAutoFit/>
          </a:bodyPr>
          <a:lstStyle/>
          <a:p>
            <a:pPr marL="342900" indent="-342900">
              <a:buFont typeface="Wingdings" panose="05000000000000000000" pitchFamily="2" charset="2"/>
              <a:buChar char="§"/>
            </a:pPr>
            <a:r>
              <a:rPr lang="en-IN" sz="2000" dirty="0"/>
              <a:t>The "referrer" policy in an iframe defines the information that is sent to the server about the page that is hosting the iframe. </a:t>
            </a:r>
          </a:p>
          <a:p>
            <a:pPr marL="342900" indent="-342900">
              <a:buFont typeface="Wingdings" panose="05000000000000000000" pitchFamily="2" charset="2"/>
              <a:buChar char="§"/>
            </a:pPr>
            <a:r>
              <a:rPr lang="en-IN" sz="2000" dirty="0"/>
              <a:t>This information can include the URL of the page that is hosting the iframe, which can be useful for tracking the origin of traffic and for debugging purposes.</a:t>
            </a:r>
          </a:p>
          <a:p>
            <a:pPr marL="342900" indent="-342900">
              <a:buFont typeface="Wingdings" panose="05000000000000000000" pitchFamily="2" charset="2"/>
              <a:buChar char="§"/>
            </a:pPr>
            <a:endParaRPr lang="en-IN" sz="2000" dirty="0"/>
          </a:p>
          <a:p>
            <a:r>
              <a:rPr lang="en-IN" sz="2000" dirty="0"/>
              <a:t>The "referrer" policy can be set using the "</a:t>
            </a:r>
            <a:r>
              <a:rPr lang="en-IN" sz="2000" dirty="0" err="1"/>
              <a:t>referrerpolicy</a:t>
            </a:r>
            <a:r>
              <a:rPr lang="en-IN" sz="2000" dirty="0"/>
              <a:t>" attribute in the iframe tag. For example:</a:t>
            </a:r>
          </a:p>
          <a:p>
            <a:r>
              <a:rPr lang="en-IN" sz="2000" dirty="0"/>
              <a:t>  </a:t>
            </a:r>
          </a:p>
          <a:p>
            <a:r>
              <a:rPr lang="en-IN" sz="2000" dirty="0">
                <a:latin typeface="Courier New" panose="02070309020205020404" pitchFamily="49" charset="0"/>
                <a:cs typeface="Courier New" panose="02070309020205020404" pitchFamily="49" charset="0"/>
              </a:rPr>
              <a:t>&lt;iframe </a:t>
            </a:r>
            <a:r>
              <a:rPr lang="en-IN" sz="2000" dirty="0" err="1">
                <a:latin typeface="Courier New" panose="02070309020205020404" pitchFamily="49" charset="0"/>
                <a:cs typeface="Courier New" panose="02070309020205020404" pitchFamily="49" charset="0"/>
              </a:rPr>
              <a:t>referrerpolicy</a:t>
            </a:r>
            <a:r>
              <a:rPr lang="en-IN" sz="2000" dirty="0">
                <a:latin typeface="Courier New" panose="02070309020205020404" pitchFamily="49" charset="0"/>
                <a:cs typeface="Courier New" panose="02070309020205020404" pitchFamily="49" charset="0"/>
              </a:rPr>
              <a:t>="no-referrer" src="https://example.com"&gt;&lt;/iframe&gt;</a:t>
            </a:r>
          </a:p>
          <a:p>
            <a:endParaRPr lang="en-IN" sz="2000" dirty="0"/>
          </a:p>
          <a:p>
            <a:endParaRPr lang="en-IN" sz="2000" b="1" dirty="0"/>
          </a:p>
          <a:p>
            <a:r>
              <a:rPr lang="en-IN" sz="2000" b="1" u="sng" dirty="0"/>
              <a:t>ATTRIBUTES:</a:t>
            </a:r>
          </a:p>
          <a:p>
            <a:endParaRPr lang="en-IN" sz="2000" b="1" dirty="0"/>
          </a:p>
          <a:p>
            <a:r>
              <a:rPr lang="en-IN" sz="2000" b="1" dirty="0"/>
              <a:t>"no-referrer": </a:t>
            </a:r>
            <a:r>
              <a:rPr lang="en-IN" sz="2000" dirty="0"/>
              <a:t>No referrer information is sent.</a:t>
            </a:r>
          </a:p>
          <a:p>
            <a:r>
              <a:rPr lang="en-IN" sz="2000" b="1" dirty="0"/>
              <a:t>"no-referrer-when-downgrade": </a:t>
            </a:r>
            <a:r>
              <a:rPr lang="en-IN" sz="2000" dirty="0"/>
              <a:t>The referrer information is sent unless it would be sent to a less secure origin.</a:t>
            </a:r>
          </a:p>
          <a:p>
            <a:r>
              <a:rPr lang="en-IN" sz="2000" b="1" dirty="0"/>
              <a:t>"origin": </a:t>
            </a:r>
            <a:r>
              <a:rPr lang="en-IN" sz="2000" dirty="0"/>
              <a:t>Only the origin of the page that is hosting the iframe is sent as the referrer.</a:t>
            </a:r>
          </a:p>
          <a:p>
            <a:r>
              <a:rPr lang="en-IN" sz="2000" b="1" dirty="0"/>
              <a:t>"origin-when-cross-origin": </a:t>
            </a:r>
            <a:r>
              <a:rPr lang="en-IN" sz="2000" dirty="0"/>
              <a:t>The full URL of the page that is hosting the iframe is sent as the referrer when the iframe is loaded from a different origin.</a:t>
            </a:r>
          </a:p>
        </p:txBody>
      </p:sp>
    </p:spTree>
    <p:extLst>
      <p:ext uri="{BB962C8B-B14F-4D97-AF65-F5344CB8AC3E}">
        <p14:creationId xmlns:p14="http://schemas.microsoft.com/office/powerpoint/2010/main" val="309663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8" y="429551"/>
            <a:ext cx="10838411" cy="964276"/>
          </a:xfrm>
        </p:spPr>
        <p:txBody>
          <a:bodyPr/>
          <a:lstStyle/>
          <a:p>
            <a:r>
              <a:rPr lang="en-IN" b="1" dirty="0">
                <a:latin typeface="Courier New" panose="02070309020205020404" pitchFamily="49" charset="0"/>
                <a:cs typeface="Courier New" panose="02070309020205020404" pitchFamily="49" charset="0"/>
              </a:rPr>
              <a:t>CSS Overflow Property</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32756"/>
            <a:ext cx="1494877" cy="669393"/>
          </a:xfrm>
          <a:prstGeom prst="rect">
            <a:avLst/>
          </a:prstGeom>
        </p:spPr>
      </p:pic>
      <p:sp>
        <p:nvSpPr>
          <p:cNvPr id="6" name="TextBox 5">
            <a:extLst>
              <a:ext uri="{FF2B5EF4-FFF2-40B4-BE49-F238E27FC236}">
                <a16:creationId xmlns:a16="http://schemas.microsoft.com/office/drawing/2014/main" id="{5478B2B9-E4AA-1956-3A1A-B477AF553859}"/>
              </a:ext>
            </a:extLst>
          </p:cNvPr>
          <p:cNvSpPr txBox="1"/>
          <p:nvPr/>
        </p:nvSpPr>
        <p:spPr>
          <a:xfrm>
            <a:off x="515388" y="1493855"/>
            <a:ext cx="11055927" cy="3970318"/>
          </a:xfrm>
          <a:prstGeom prst="rect">
            <a:avLst/>
          </a:prstGeom>
          <a:noFill/>
        </p:spPr>
        <p:txBody>
          <a:bodyPr wrap="square">
            <a:spAutoFit/>
          </a:bodyPr>
          <a:lstStyle/>
          <a:p>
            <a:r>
              <a:rPr lang="en-IN" dirty="0"/>
              <a:t>The overflow property in CSS is </a:t>
            </a:r>
            <a:r>
              <a:rPr lang="en-IN" b="1" dirty="0"/>
              <a:t>used to specify how the content that overflows an element's box should be displayed. </a:t>
            </a:r>
          </a:p>
          <a:p>
            <a:endParaRPr lang="en-IN" b="1" dirty="0"/>
          </a:p>
          <a:p>
            <a:r>
              <a:rPr lang="en-IN" dirty="0"/>
              <a:t>It has five possible values:</a:t>
            </a:r>
          </a:p>
          <a:p>
            <a:endParaRPr lang="en-IN" dirty="0"/>
          </a:p>
          <a:p>
            <a:r>
              <a:rPr lang="en-IN" b="1" dirty="0"/>
              <a:t>visible</a:t>
            </a:r>
            <a:r>
              <a:rPr lang="en-IN" dirty="0"/>
              <a:t>: the content is not clipped and is visible outside of the element's box.</a:t>
            </a:r>
          </a:p>
          <a:p>
            <a:endParaRPr lang="en-IN" dirty="0"/>
          </a:p>
          <a:p>
            <a:r>
              <a:rPr lang="en-IN" b="1" dirty="0"/>
              <a:t>hidden</a:t>
            </a:r>
            <a:r>
              <a:rPr lang="en-IN" dirty="0"/>
              <a:t>: the content that overflows the element's box is hidden and not visible.</a:t>
            </a:r>
          </a:p>
          <a:p>
            <a:endParaRPr lang="en-IN" dirty="0"/>
          </a:p>
          <a:p>
            <a:r>
              <a:rPr lang="en-IN" b="1" dirty="0"/>
              <a:t>scroll: </a:t>
            </a:r>
            <a:r>
              <a:rPr lang="en-IN" dirty="0"/>
              <a:t>a scrollbar is added to the element so that the user can scroll through the content that overflows the box.</a:t>
            </a:r>
          </a:p>
          <a:p>
            <a:endParaRPr lang="en-IN" dirty="0"/>
          </a:p>
          <a:p>
            <a:r>
              <a:rPr lang="en-IN" b="1" dirty="0"/>
              <a:t>auto: </a:t>
            </a:r>
            <a:r>
              <a:rPr lang="en-IN" dirty="0"/>
              <a:t>a scrollbar is added only if the content overflows the box.</a:t>
            </a:r>
          </a:p>
          <a:p>
            <a:endParaRPr lang="en-IN" dirty="0"/>
          </a:p>
          <a:p>
            <a:r>
              <a:rPr lang="en-IN" b="1" dirty="0"/>
              <a:t>inherit: </a:t>
            </a:r>
            <a:r>
              <a:rPr lang="en-IN" dirty="0"/>
              <a:t>the value of overflow is inherited from the parent element.</a:t>
            </a:r>
          </a:p>
        </p:txBody>
      </p:sp>
    </p:spTree>
    <p:extLst>
      <p:ext uri="{BB962C8B-B14F-4D97-AF65-F5344CB8AC3E}">
        <p14:creationId xmlns:p14="http://schemas.microsoft.com/office/powerpoint/2010/main" val="212342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74816"/>
            <a:ext cx="10838411" cy="964276"/>
          </a:xfrm>
        </p:spPr>
        <p:txBody>
          <a:bodyPr/>
          <a:lstStyle/>
          <a:p>
            <a:r>
              <a:rPr lang="en-IN" b="1" dirty="0">
                <a:latin typeface="Courier New" panose="02070309020205020404" pitchFamily="49" charset="0"/>
                <a:cs typeface="Courier New" panose="02070309020205020404" pitchFamily="49" charset="0"/>
              </a:rPr>
              <a:t>SEMANTIC ELEMENTS IN HTML</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32756"/>
            <a:ext cx="1494877" cy="669393"/>
          </a:xfrm>
          <a:prstGeom prst="rect">
            <a:avLst/>
          </a:prstGeom>
        </p:spPr>
      </p:pic>
      <p:sp>
        <p:nvSpPr>
          <p:cNvPr id="6" name="TextBox 5">
            <a:extLst>
              <a:ext uri="{FF2B5EF4-FFF2-40B4-BE49-F238E27FC236}">
                <a16:creationId xmlns:a16="http://schemas.microsoft.com/office/drawing/2014/main" id="{5478B2B9-E4AA-1956-3A1A-B477AF553859}"/>
              </a:ext>
            </a:extLst>
          </p:cNvPr>
          <p:cNvSpPr txBox="1"/>
          <p:nvPr/>
        </p:nvSpPr>
        <p:spPr>
          <a:xfrm>
            <a:off x="515388" y="1068401"/>
            <a:ext cx="9876935" cy="2031325"/>
          </a:xfrm>
          <a:prstGeom prst="rect">
            <a:avLst/>
          </a:prstGeom>
          <a:noFill/>
        </p:spPr>
        <p:txBody>
          <a:bodyPr wrap="square">
            <a:spAutoFit/>
          </a:bodyPr>
          <a:lstStyle/>
          <a:p>
            <a:pPr marL="285750" indent="-285750">
              <a:buFont typeface="Wingdings" panose="05000000000000000000" pitchFamily="2" charset="2"/>
              <a:buChar char="§"/>
            </a:pPr>
            <a:r>
              <a:rPr lang="en-IN" dirty="0"/>
              <a:t>HTML semantic elements are elements that describe the meaning of the content they contain, rather than its appearance. </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Using semantic elements can make your HTML code more accessible, understandable, and easier to maintain. </a:t>
            </a:r>
          </a:p>
          <a:p>
            <a:endParaRPr lang="en-IN" dirty="0"/>
          </a:p>
          <a:p>
            <a:endParaRPr lang="en-IN" dirty="0"/>
          </a:p>
        </p:txBody>
      </p:sp>
      <p:pic>
        <p:nvPicPr>
          <p:cNvPr id="4" name="Picture 3">
            <a:extLst>
              <a:ext uri="{FF2B5EF4-FFF2-40B4-BE49-F238E27FC236}">
                <a16:creationId xmlns:a16="http://schemas.microsoft.com/office/drawing/2014/main" id="{EF3313AB-BBD9-4461-D714-3C3F695CF691}"/>
              </a:ext>
            </a:extLst>
          </p:cNvPr>
          <p:cNvPicPr>
            <a:picLocks noChangeAspect="1"/>
          </p:cNvPicPr>
          <p:nvPr/>
        </p:nvPicPr>
        <p:blipFill>
          <a:blip r:embed="rId3"/>
          <a:stretch>
            <a:fillRect/>
          </a:stretch>
        </p:blipFill>
        <p:spPr>
          <a:xfrm>
            <a:off x="4349763" y="2592084"/>
            <a:ext cx="3492473" cy="4114420"/>
          </a:xfrm>
          <a:prstGeom prst="rect">
            <a:avLst/>
          </a:prstGeom>
        </p:spPr>
      </p:pic>
    </p:spTree>
    <p:extLst>
      <p:ext uri="{BB962C8B-B14F-4D97-AF65-F5344CB8AC3E}">
        <p14:creationId xmlns:p14="http://schemas.microsoft.com/office/powerpoint/2010/main" val="5865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74816"/>
            <a:ext cx="10838411" cy="964276"/>
          </a:xfrm>
        </p:spPr>
        <p:txBody>
          <a:bodyPr/>
          <a:lstStyle/>
          <a:p>
            <a:r>
              <a:rPr lang="en-IN" b="1" dirty="0">
                <a:latin typeface="Courier New" panose="02070309020205020404" pitchFamily="49" charset="0"/>
                <a:cs typeface="Courier New" panose="02070309020205020404" pitchFamily="49" charset="0"/>
              </a:rPr>
              <a:t>SEMANTIC vs NON-SEMANTIC </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32756"/>
            <a:ext cx="1494877" cy="669393"/>
          </a:xfrm>
          <a:prstGeom prst="rect">
            <a:avLst/>
          </a:prstGeom>
        </p:spPr>
      </p:pic>
      <p:sp>
        <p:nvSpPr>
          <p:cNvPr id="6" name="TextBox 5">
            <a:extLst>
              <a:ext uri="{FF2B5EF4-FFF2-40B4-BE49-F238E27FC236}">
                <a16:creationId xmlns:a16="http://schemas.microsoft.com/office/drawing/2014/main" id="{5478B2B9-E4AA-1956-3A1A-B477AF553859}"/>
              </a:ext>
            </a:extLst>
          </p:cNvPr>
          <p:cNvSpPr txBox="1"/>
          <p:nvPr/>
        </p:nvSpPr>
        <p:spPr>
          <a:xfrm>
            <a:off x="2010265" y="5662703"/>
            <a:ext cx="9876935" cy="646331"/>
          </a:xfrm>
          <a:prstGeom prst="rect">
            <a:avLst/>
          </a:prstGeom>
          <a:noFill/>
        </p:spPr>
        <p:txBody>
          <a:bodyPr wrap="square">
            <a:spAutoFit/>
          </a:bodyPr>
          <a:lstStyle/>
          <a:p>
            <a:endParaRPr lang="en-IN" dirty="0"/>
          </a:p>
          <a:p>
            <a:endParaRPr lang="en-IN" dirty="0"/>
          </a:p>
        </p:txBody>
      </p:sp>
      <p:graphicFrame>
        <p:nvGraphicFramePr>
          <p:cNvPr id="7" name="Table 6">
            <a:extLst>
              <a:ext uri="{FF2B5EF4-FFF2-40B4-BE49-F238E27FC236}">
                <a16:creationId xmlns:a16="http://schemas.microsoft.com/office/drawing/2014/main" id="{B0D740B5-29CB-BB5B-3632-EAB001A616C2}"/>
              </a:ext>
            </a:extLst>
          </p:cNvPr>
          <p:cNvGraphicFramePr>
            <a:graphicFrameLocks noGrp="1"/>
          </p:cNvGraphicFramePr>
          <p:nvPr>
            <p:extLst>
              <p:ext uri="{D42A27DB-BD31-4B8C-83A1-F6EECF244321}">
                <p14:modId xmlns:p14="http://schemas.microsoft.com/office/powerpoint/2010/main" val="2342659521"/>
              </p:ext>
            </p:extLst>
          </p:nvPr>
        </p:nvGraphicFramePr>
        <p:xfrm>
          <a:off x="515388" y="1909788"/>
          <a:ext cx="10754778" cy="4273433"/>
        </p:xfrm>
        <a:graphic>
          <a:graphicData uri="http://schemas.openxmlformats.org/drawingml/2006/table">
            <a:tbl>
              <a:tblPr/>
              <a:tblGrid>
                <a:gridCol w="5377389">
                  <a:extLst>
                    <a:ext uri="{9D8B030D-6E8A-4147-A177-3AD203B41FA5}">
                      <a16:colId xmlns:a16="http://schemas.microsoft.com/office/drawing/2014/main" val="1723226198"/>
                    </a:ext>
                  </a:extLst>
                </a:gridCol>
                <a:gridCol w="5377389">
                  <a:extLst>
                    <a:ext uri="{9D8B030D-6E8A-4147-A177-3AD203B41FA5}">
                      <a16:colId xmlns:a16="http://schemas.microsoft.com/office/drawing/2014/main" val="2622650231"/>
                    </a:ext>
                  </a:extLst>
                </a:gridCol>
              </a:tblGrid>
              <a:tr h="848468">
                <a:tc>
                  <a:txBody>
                    <a:bodyPr/>
                    <a:lstStyle/>
                    <a:p>
                      <a:pPr algn="ctr" fontAlgn="base"/>
                      <a:r>
                        <a:rPr lang="en-IN" sz="2400" b="1" dirty="0">
                          <a:solidFill>
                            <a:schemeClr val="bg1"/>
                          </a:solidFill>
                          <a:effectLst/>
                        </a:rPr>
                        <a:t>Semantic elements</a:t>
                      </a:r>
                    </a:p>
                  </a:txBody>
                  <a:tcPr marL="38100" marR="38100" marT="41446" marB="41446"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131417"/>
                    </a:solidFill>
                  </a:tcPr>
                </a:tc>
                <a:tc>
                  <a:txBody>
                    <a:bodyPr/>
                    <a:lstStyle/>
                    <a:p>
                      <a:pPr algn="ctr" fontAlgn="base"/>
                      <a:r>
                        <a:rPr lang="en-IN" sz="2400" b="1" dirty="0">
                          <a:solidFill>
                            <a:schemeClr val="bg1"/>
                          </a:solidFill>
                          <a:effectLst/>
                        </a:rPr>
                        <a:t>Non-Semantic elements</a:t>
                      </a:r>
                    </a:p>
                  </a:txBody>
                  <a:tcPr marL="41446" marR="41446" marT="41446" marB="41446"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1305697152"/>
                  </a:ext>
                </a:extLst>
              </a:tr>
              <a:tr h="874805">
                <a:tc>
                  <a:txBody>
                    <a:bodyPr/>
                    <a:lstStyle/>
                    <a:p>
                      <a:pPr algn="l" fontAlgn="base"/>
                      <a:r>
                        <a:rPr lang="en-IN" sz="2400" b="0" dirty="0">
                          <a:solidFill>
                            <a:schemeClr val="bg1"/>
                          </a:solidFill>
                          <a:effectLst/>
                        </a:rPr>
                        <a:t>they have meaning</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131417"/>
                    </a:solidFill>
                  </a:tcPr>
                </a:tc>
                <a:tc>
                  <a:txBody>
                    <a:bodyPr/>
                    <a:lstStyle/>
                    <a:p>
                      <a:pPr algn="l" fontAlgn="base"/>
                      <a:r>
                        <a:rPr lang="en-IN" sz="2400" b="0">
                          <a:solidFill>
                            <a:schemeClr val="bg1"/>
                          </a:solidFill>
                          <a:effectLst/>
                        </a:rPr>
                        <a:t>they don’t have meaning</a:t>
                      </a:r>
                      <a:endParaRPr lang="en-IN" sz="2400" b="0" dirty="0">
                        <a:solidFill>
                          <a:schemeClr val="bg1"/>
                        </a:solidFill>
                        <a:effectLst/>
                      </a:endParaRP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2678373389"/>
                  </a:ext>
                </a:extLst>
              </a:tr>
              <a:tr h="874805">
                <a:tc>
                  <a:txBody>
                    <a:bodyPr/>
                    <a:lstStyle/>
                    <a:p>
                      <a:pPr algn="l" fontAlgn="base"/>
                      <a:r>
                        <a:rPr lang="en-IN" sz="2400" b="0">
                          <a:solidFill>
                            <a:schemeClr val="bg1"/>
                          </a:solidFill>
                          <a:effectLst/>
                        </a:rPr>
                        <a:t>they describe how the content within them is supposed to behave</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131417"/>
                    </a:solidFill>
                  </a:tcPr>
                </a:tc>
                <a:tc>
                  <a:txBody>
                    <a:bodyPr/>
                    <a:lstStyle/>
                    <a:p>
                      <a:pPr algn="l" fontAlgn="base"/>
                      <a:r>
                        <a:rPr lang="en-IN" sz="2400" b="0" dirty="0">
                          <a:solidFill>
                            <a:schemeClr val="bg1"/>
                          </a:solidFill>
                          <a:effectLst/>
                        </a:rPr>
                        <a:t>they can contain anything</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4201285336"/>
                  </a:ext>
                </a:extLst>
              </a:tr>
              <a:tr h="1154837">
                <a:tc>
                  <a:txBody>
                    <a:bodyPr/>
                    <a:lstStyle/>
                    <a:p>
                      <a:pPr algn="l" fontAlgn="base"/>
                      <a:r>
                        <a:rPr lang="en-IN" sz="2400" b="0" dirty="0">
                          <a:solidFill>
                            <a:schemeClr val="bg1"/>
                          </a:solidFill>
                          <a:effectLst/>
                        </a:rPr>
                        <a:t>they have specific attributes for their structure</a:t>
                      </a:r>
                    </a:p>
                    <a:p>
                      <a:pPr algn="l" fontAlgn="base"/>
                      <a:r>
                        <a:rPr lang="en-IN" sz="2400" b="0" dirty="0">
                          <a:solidFill>
                            <a:schemeClr val="bg1"/>
                          </a:solidFill>
                          <a:effectLst/>
                        </a:rPr>
                        <a:t>Ex- article, header, aside, figure</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131417"/>
                    </a:solidFill>
                  </a:tcPr>
                </a:tc>
                <a:tc>
                  <a:txBody>
                    <a:bodyPr/>
                    <a:lstStyle/>
                    <a:p>
                      <a:pPr algn="l" fontAlgn="base"/>
                      <a:r>
                        <a:rPr lang="en-IN" sz="2400" b="0" dirty="0">
                          <a:solidFill>
                            <a:schemeClr val="bg1"/>
                          </a:solidFill>
                          <a:effectLst/>
                        </a:rPr>
                        <a:t>‘class’ attribute can be used to work with their structure</a:t>
                      </a:r>
                    </a:p>
                    <a:p>
                      <a:pPr algn="l" fontAlgn="base"/>
                      <a:endParaRPr lang="en-IN" sz="2400" b="0" dirty="0">
                        <a:solidFill>
                          <a:schemeClr val="bg1"/>
                        </a:solidFill>
                        <a:effectLst/>
                      </a:endParaRPr>
                    </a:p>
                    <a:p>
                      <a:pPr algn="l" fontAlgn="base"/>
                      <a:r>
                        <a:rPr lang="en-IN" sz="2400" b="0" dirty="0">
                          <a:solidFill>
                            <a:schemeClr val="bg1"/>
                          </a:solidFill>
                          <a:effectLst/>
                        </a:rPr>
                        <a:t>Ex- div, span, h1</a:t>
                      </a:r>
                    </a:p>
                  </a:txBody>
                  <a:tcPr marL="63500" marR="63500" marT="88900" marB="88900" anchor="ctr">
                    <a:lnL w="1905" cap="flat" cmpd="sng" algn="ctr">
                      <a:solidFill>
                        <a:srgbClr val="DFDFDF"/>
                      </a:solidFill>
                      <a:prstDash val="solid"/>
                      <a:round/>
                      <a:headEnd type="none" w="med" len="med"/>
                      <a:tailEnd type="none" w="med" len="med"/>
                    </a:lnL>
                    <a:lnR w="1905" cap="flat" cmpd="sng" algn="ctr">
                      <a:solidFill>
                        <a:srgbClr val="DFDFDF"/>
                      </a:solidFill>
                      <a:prstDash val="solid"/>
                      <a:round/>
                      <a:headEnd type="none" w="med" len="med"/>
                      <a:tailEnd type="none" w="med" len="med"/>
                    </a:lnR>
                    <a:lnT w="1905" cap="flat" cmpd="sng" algn="ctr">
                      <a:solidFill>
                        <a:srgbClr val="DFDFDF"/>
                      </a:solidFill>
                      <a:prstDash val="solid"/>
                      <a:round/>
                      <a:headEnd type="none" w="med" len="med"/>
                      <a:tailEnd type="none" w="med" len="med"/>
                    </a:lnT>
                    <a:lnB w="1905" cap="flat" cmpd="sng" algn="ctr">
                      <a:solidFill>
                        <a:srgbClr val="DFDFDF"/>
                      </a:solidFill>
                      <a:prstDash val="solid"/>
                      <a:round/>
                      <a:headEnd type="none" w="med" len="med"/>
                      <a:tailEnd type="none" w="med" len="med"/>
                    </a:lnB>
                    <a:solidFill>
                      <a:srgbClr val="131417"/>
                    </a:solidFill>
                  </a:tcPr>
                </a:tc>
                <a:extLst>
                  <a:ext uri="{0D108BD9-81ED-4DB2-BD59-A6C34878D82A}">
                    <a16:rowId xmlns:a16="http://schemas.microsoft.com/office/drawing/2014/main" val="3155452230"/>
                  </a:ext>
                </a:extLst>
              </a:tr>
            </a:tbl>
          </a:graphicData>
        </a:graphic>
      </p:graphicFrame>
    </p:spTree>
    <p:extLst>
      <p:ext uri="{BB962C8B-B14F-4D97-AF65-F5344CB8AC3E}">
        <p14:creationId xmlns:p14="http://schemas.microsoft.com/office/powerpoint/2010/main" val="1330428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74816"/>
            <a:ext cx="10838411" cy="964276"/>
          </a:xfrm>
        </p:spPr>
        <p:txBody>
          <a:bodyPr/>
          <a:lstStyle/>
          <a:p>
            <a:r>
              <a:rPr lang="en-IN" b="1" dirty="0">
                <a:latin typeface="Courier New" panose="02070309020205020404" pitchFamily="49" charset="0"/>
                <a:cs typeface="Courier New" panose="02070309020205020404" pitchFamily="49" charset="0"/>
              </a:rPr>
              <a:t>SEMANTIC ELEMENTS IN HTML</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8088" y="161670"/>
            <a:ext cx="1494877" cy="669393"/>
          </a:xfrm>
          <a:prstGeom prst="rect">
            <a:avLst/>
          </a:prstGeom>
        </p:spPr>
      </p:pic>
      <p:graphicFrame>
        <p:nvGraphicFramePr>
          <p:cNvPr id="3" name="Table 3">
            <a:extLst>
              <a:ext uri="{FF2B5EF4-FFF2-40B4-BE49-F238E27FC236}">
                <a16:creationId xmlns:a16="http://schemas.microsoft.com/office/drawing/2014/main" id="{02D0FC7D-45F4-D914-C10F-7DFC79BCE832}"/>
              </a:ext>
            </a:extLst>
          </p:cNvPr>
          <p:cNvGraphicFramePr>
            <a:graphicFrameLocks noGrp="1"/>
          </p:cNvGraphicFramePr>
          <p:nvPr>
            <p:extLst>
              <p:ext uri="{D42A27DB-BD31-4B8C-83A1-F6EECF244321}">
                <p14:modId xmlns:p14="http://schemas.microsoft.com/office/powerpoint/2010/main" val="1699392887"/>
              </p:ext>
            </p:extLst>
          </p:nvPr>
        </p:nvGraphicFramePr>
        <p:xfrm>
          <a:off x="710275" y="902150"/>
          <a:ext cx="11359805" cy="5617385"/>
        </p:xfrm>
        <a:graphic>
          <a:graphicData uri="http://schemas.openxmlformats.org/drawingml/2006/table">
            <a:tbl>
              <a:tblPr firstRow="1" bandRow="1">
                <a:tableStyleId>{2A488322-F2BA-4B5B-9748-0D474271808F}</a:tableStyleId>
              </a:tblPr>
              <a:tblGrid>
                <a:gridCol w="1460290">
                  <a:extLst>
                    <a:ext uri="{9D8B030D-6E8A-4147-A177-3AD203B41FA5}">
                      <a16:colId xmlns:a16="http://schemas.microsoft.com/office/drawing/2014/main" val="2753777597"/>
                    </a:ext>
                  </a:extLst>
                </a:gridCol>
                <a:gridCol w="9899515">
                  <a:extLst>
                    <a:ext uri="{9D8B030D-6E8A-4147-A177-3AD203B41FA5}">
                      <a16:colId xmlns:a16="http://schemas.microsoft.com/office/drawing/2014/main" val="506513721"/>
                    </a:ext>
                  </a:extLst>
                </a:gridCol>
              </a:tblGrid>
              <a:tr h="272243">
                <a:tc>
                  <a:txBody>
                    <a:bodyPr/>
                    <a:lstStyle/>
                    <a:p>
                      <a:pPr algn="l"/>
                      <a:r>
                        <a:rPr lang="en-IN" dirty="0"/>
                        <a:t>TAG</a:t>
                      </a:r>
                    </a:p>
                  </a:txBody>
                  <a:tcPr/>
                </a:tc>
                <a:tc>
                  <a:txBody>
                    <a:bodyPr/>
                    <a:lstStyle/>
                    <a:p>
                      <a:pPr algn="l"/>
                      <a:r>
                        <a:rPr lang="en-IN" dirty="0"/>
                        <a:t>PURPOSE</a:t>
                      </a:r>
                    </a:p>
                  </a:txBody>
                  <a:tcPr/>
                </a:tc>
                <a:extLst>
                  <a:ext uri="{0D108BD9-81ED-4DB2-BD59-A6C34878D82A}">
                    <a16:rowId xmlns:a16="http://schemas.microsoft.com/office/drawing/2014/main" val="1682655867"/>
                  </a:ext>
                </a:extLst>
              </a:tr>
              <a:tr h="296370">
                <a:tc>
                  <a:txBody>
                    <a:bodyPr/>
                    <a:lstStyle/>
                    <a:p>
                      <a:pPr algn="l"/>
                      <a:r>
                        <a:rPr lang="en-IN" sz="1600" b="1" dirty="0"/>
                        <a:t>&lt;header&gt;</a:t>
                      </a:r>
                    </a:p>
                  </a:txBody>
                  <a:tcPr/>
                </a:tc>
                <a:tc>
                  <a:txBody>
                    <a:bodyPr/>
                    <a:lstStyle/>
                    <a:p>
                      <a:pPr algn="l"/>
                      <a:r>
                        <a:rPr lang="en-IN" sz="1600" dirty="0"/>
                        <a:t>Represents a container for introductory content or a set of navigational links.</a:t>
                      </a:r>
                    </a:p>
                  </a:txBody>
                  <a:tcPr/>
                </a:tc>
                <a:extLst>
                  <a:ext uri="{0D108BD9-81ED-4DB2-BD59-A6C34878D82A}">
                    <a16:rowId xmlns:a16="http://schemas.microsoft.com/office/drawing/2014/main" val="902473462"/>
                  </a:ext>
                </a:extLst>
              </a:tr>
              <a:tr h="272243">
                <a:tc>
                  <a:txBody>
                    <a:bodyPr/>
                    <a:lstStyle/>
                    <a:p>
                      <a:pPr algn="l"/>
                      <a:r>
                        <a:rPr lang="en-IN" sz="1600" b="1" dirty="0"/>
                        <a:t>&lt;nav&gt;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Represents a section of a page that contains navigation links.</a:t>
                      </a:r>
                    </a:p>
                  </a:txBody>
                  <a:tcPr/>
                </a:tc>
                <a:extLst>
                  <a:ext uri="{0D108BD9-81ED-4DB2-BD59-A6C34878D82A}">
                    <a16:rowId xmlns:a16="http://schemas.microsoft.com/office/drawing/2014/main" val="1398919939"/>
                  </a:ext>
                </a:extLst>
              </a:tr>
              <a:tr h="476425">
                <a:tc>
                  <a:txBody>
                    <a:bodyPr/>
                    <a:lstStyle/>
                    <a:p>
                      <a:pPr algn="l"/>
                      <a:r>
                        <a:rPr lang="en-IN" sz="1600" b="1" dirty="0"/>
                        <a:t>&lt;main&gt;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Represents the main content of a document, excluding content that is repeated across a set of documents such as headers, footers, and navigation.</a:t>
                      </a:r>
                    </a:p>
                  </a:txBody>
                  <a:tcPr/>
                </a:tc>
                <a:extLst>
                  <a:ext uri="{0D108BD9-81ED-4DB2-BD59-A6C34878D82A}">
                    <a16:rowId xmlns:a16="http://schemas.microsoft.com/office/drawing/2014/main" val="4096406644"/>
                  </a:ext>
                </a:extLst>
              </a:tr>
              <a:tr h="476425">
                <a:tc>
                  <a:txBody>
                    <a:bodyPr/>
                    <a:lstStyle/>
                    <a:p>
                      <a:pPr algn="l"/>
                      <a:r>
                        <a:rPr lang="en-IN" sz="1600" b="1" dirty="0"/>
                        <a:t>&lt;article&gt;</a:t>
                      </a:r>
                    </a:p>
                  </a:txBody>
                  <a:tcPr/>
                </a:tc>
                <a:tc>
                  <a:txBody>
                    <a:bodyPr/>
                    <a:lstStyle/>
                    <a:p>
                      <a:pPr algn="l"/>
                      <a:r>
                        <a:rPr lang="en-IN" sz="1600" dirty="0"/>
                        <a:t>Represents a self-contained composition in a document, such as a blog post, a forum post, or a news story.</a:t>
                      </a:r>
                    </a:p>
                  </a:txBody>
                  <a:tcPr/>
                </a:tc>
                <a:extLst>
                  <a:ext uri="{0D108BD9-81ED-4DB2-BD59-A6C34878D82A}">
                    <a16:rowId xmlns:a16="http://schemas.microsoft.com/office/drawing/2014/main" val="302296437"/>
                  </a:ext>
                </a:extLst>
              </a:tr>
              <a:tr h="476425">
                <a:tc>
                  <a:txBody>
                    <a:bodyPr/>
                    <a:lstStyle/>
                    <a:p>
                      <a:pPr algn="l"/>
                      <a:r>
                        <a:rPr lang="en-IN" sz="1600" b="1" dirty="0"/>
                        <a:t>&lt;section&gt;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Represents a standalone section of a document, such as a chapter, a tabbed content area, or a set of related content grouped together.</a:t>
                      </a:r>
                    </a:p>
                  </a:txBody>
                  <a:tcPr/>
                </a:tc>
                <a:extLst>
                  <a:ext uri="{0D108BD9-81ED-4DB2-BD59-A6C34878D82A}">
                    <a16:rowId xmlns:a16="http://schemas.microsoft.com/office/drawing/2014/main" val="24786318"/>
                  </a:ext>
                </a:extLst>
              </a:tr>
              <a:tr h="272243">
                <a:tc>
                  <a:txBody>
                    <a:bodyPr/>
                    <a:lstStyle/>
                    <a:p>
                      <a:pPr algn="l"/>
                      <a:r>
                        <a:rPr lang="en-IN" sz="1600" b="1" dirty="0"/>
                        <a:t>&lt;aside&gt;</a:t>
                      </a:r>
                    </a:p>
                  </a:txBody>
                  <a:tcPr/>
                </a:tc>
                <a:tc>
                  <a:txBody>
                    <a:bodyPr/>
                    <a:lstStyle/>
                    <a:p>
                      <a:pPr algn="l"/>
                      <a:r>
                        <a:rPr lang="en-IN" sz="1600" b="0" kern="1200" dirty="0">
                          <a:solidFill>
                            <a:schemeClr val="dk1"/>
                          </a:solidFill>
                          <a:effectLst/>
                        </a:rPr>
                        <a:t>Defines content aside from the page content</a:t>
                      </a:r>
                      <a:endParaRPr lang="en-IN" sz="1600" dirty="0"/>
                    </a:p>
                  </a:txBody>
                  <a:tcPr/>
                </a:tc>
                <a:extLst>
                  <a:ext uri="{0D108BD9-81ED-4DB2-BD59-A6C34878D82A}">
                    <a16:rowId xmlns:a16="http://schemas.microsoft.com/office/drawing/2014/main" val="4057247906"/>
                  </a:ext>
                </a:extLst>
              </a:tr>
              <a:tr h="272243">
                <a:tc>
                  <a:txBody>
                    <a:bodyPr/>
                    <a:lstStyle/>
                    <a:p>
                      <a:pPr algn="l"/>
                      <a:r>
                        <a:rPr lang="en-IN" sz="1600" b="1" dirty="0"/>
                        <a:t>&lt;footer&gt;</a:t>
                      </a:r>
                    </a:p>
                  </a:txBody>
                  <a:tcPr/>
                </a:tc>
                <a:tc>
                  <a:txBody>
                    <a:bodyPr/>
                    <a:lstStyle/>
                    <a:p>
                      <a:pPr algn="l"/>
                      <a:r>
                        <a:rPr lang="en-IN" sz="1600" b="0" kern="1200" dirty="0">
                          <a:solidFill>
                            <a:schemeClr val="dk1"/>
                          </a:solidFill>
                          <a:effectLst/>
                        </a:rPr>
                        <a:t>Defines a footer for a document or section</a:t>
                      </a:r>
                      <a:endParaRPr lang="en-IN" sz="1600" dirty="0"/>
                    </a:p>
                  </a:txBody>
                  <a:tcPr/>
                </a:tc>
                <a:extLst>
                  <a:ext uri="{0D108BD9-81ED-4DB2-BD59-A6C34878D82A}">
                    <a16:rowId xmlns:a16="http://schemas.microsoft.com/office/drawing/2014/main" val="363926313"/>
                  </a:ext>
                </a:extLst>
              </a:tr>
              <a:tr h="476425">
                <a:tc>
                  <a:txBody>
                    <a:bodyPr/>
                    <a:lstStyle/>
                    <a:p>
                      <a:pPr algn="l"/>
                      <a:r>
                        <a:rPr lang="en-IN" sz="1600" b="1" dirty="0"/>
                        <a:t>&lt;figure&gt;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Represents a unit of content, typically an image or illustration, that is self-contained and is typically referenced as a single unit from the main flow of the document.</a:t>
                      </a:r>
                    </a:p>
                  </a:txBody>
                  <a:tcPr/>
                </a:tc>
                <a:extLst>
                  <a:ext uri="{0D108BD9-81ED-4DB2-BD59-A6C34878D82A}">
                    <a16:rowId xmlns:a16="http://schemas.microsoft.com/office/drawing/2014/main" val="1887374480"/>
                  </a:ext>
                </a:extLst>
              </a:tr>
              <a:tr h="272243">
                <a:tc>
                  <a:txBody>
                    <a:bodyPr/>
                    <a:lstStyle/>
                    <a:p>
                      <a:pPr algn="l"/>
                      <a:r>
                        <a:rPr lang="en-IN" sz="1600" b="1" dirty="0"/>
                        <a:t>&lt;figcaption&gt;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Represents a caption for a &lt;figure&gt; element.</a:t>
                      </a:r>
                    </a:p>
                  </a:txBody>
                  <a:tcPr/>
                </a:tc>
                <a:extLst>
                  <a:ext uri="{0D108BD9-81ED-4DB2-BD59-A6C34878D82A}">
                    <a16:rowId xmlns:a16="http://schemas.microsoft.com/office/drawing/2014/main" val="479170113"/>
                  </a:ext>
                </a:extLst>
              </a:tr>
              <a:tr h="272243">
                <a:tc>
                  <a:txBody>
                    <a:bodyPr/>
                    <a:lstStyle/>
                    <a:p>
                      <a:pPr algn="l"/>
                      <a:r>
                        <a:rPr lang="en-IN" sz="1600" b="1" dirty="0"/>
                        <a:t>&lt;details&gt;: </a:t>
                      </a:r>
                    </a:p>
                  </a:txBody>
                  <a:tcPr/>
                </a:tc>
                <a:tc>
                  <a:txBody>
                    <a:bodyPr/>
                    <a:lstStyle/>
                    <a:p>
                      <a:pPr algn="l"/>
                      <a:r>
                        <a:rPr lang="en-IN" sz="1600" dirty="0"/>
                        <a:t>Represents additional details that the user can view or hide.</a:t>
                      </a:r>
                    </a:p>
                  </a:txBody>
                  <a:tcPr/>
                </a:tc>
                <a:extLst>
                  <a:ext uri="{0D108BD9-81ED-4DB2-BD59-A6C34878D82A}">
                    <a16:rowId xmlns:a16="http://schemas.microsoft.com/office/drawing/2014/main" val="3402443729"/>
                  </a:ext>
                </a:extLst>
              </a:tr>
              <a:tr h="279805">
                <a:tc>
                  <a:txBody>
                    <a:bodyPr/>
                    <a:lstStyle/>
                    <a:p>
                      <a:pPr algn="l"/>
                      <a:r>
                        <a:rPr lang="en-IN" sz="1600" b="1" dirty="0"/>
                        <a:t>&lt;time&gt;</a:t>
                      </a:r>
                    </a:p>
                  </a:txBody>
                  <a:tcPr/>
                </a:tc>
                <a:tc>
                  <a:txBody>
                    <a:bodyPr/>
                    <a:lstStyle/>
                    <a:p>
                      <a:pPr algn="l" fontAlgn="t"/>
                      <a:r>
                        <a:rPr lang="en-IN" sz="1600" dirty="0">
                          <a:effectLst/>
                        </a:rPr>
                        <a:t>Defines a date/time</a:t>
                      </a:r>
                    </a:p>
                  </a:txBody>
                  <a:tcPr marL="50800" marR="50800" marT="50800" marB="50800"/>
                </a:tc>
                <a:extLst>
                  <a:ext uri="{0D108BD9-81ED-4DB2-BD59-A6C34878D82A}">
                    <a16:rowId xmlns:a16="http://schemas.microsoft.com/office/drawing/2014/main" val="1636268050"/>
                  </a:ext>
                </a:extLst>
              </a:tr>
              <a:tr h="272243">
                <a:tc>
                  <a:txBody>
                    <a:bodyPr/>
                    <a:lstStyle/>
                    <a:p>
                      <a:pPr algn="l"/>
                      <a:r>
                        <a:rPr lang="en-IN" sz="1600" b="1" dirty="0"/>
                        <a:t>&lt;summary&gt;</a:t>
                      </a:r>
                    </a:p>
                  </a:txBody>
                  <a:tcPr/>
                </a:tc>
                <a:tc>
                  <a:txBody>
                    <a:bodyPr/>
                    <a:lstStyle/>
                    <a:p>
                      <a:pPr algn="l"/>
                      <a:r>
                        <a:rPr lang="en-IN" sz="1600" b="0" kern="1200" dirty="0">
                          <a:solidFill>
                            <a:schemeClr val="dk1"/>
                          </a:solidFill>
                          <a:effectLst/>
                        </a:rPr>
                        <a:t>Defines a visible heading for a &lt;details&gt; element</a:t>
                      </a:r>
                      <a:endParaRPr lang="en-IN" sz="1600" dirty="0"/>
                    </a:p>
                  </a:txBody>
                  <a:tcPr/>
                </a:tc>
                <a:extLst>
                  <a:ext uri="{0D108BD9-81ED-4DB2-BD59-A6C34878D82A}">
                    <a16:rowId xmlns:a16="http://schemas.microsoft.com/office/drawing/2014/main" val="2623370708"/>
                  </a:ext>
                </a:extLst>
              </a:tr>
              <a:tr h="279805">
                <a:tc>
                  <a:txBody>
                    <a:bodyPr/>
                    <a:lstStyle/>
                    <a:p>
                      <a:pPr algn="l"/>
                      <a:r>
                        <a:rPr lang="en-IN" sz="1600" b="1" dirty="0"/>
                        <a:t>&lt;mark&gt;</a:t>
                      </a:r>
                    </a:p>
                  </a:txBody>
                  <a:tcPr/>
                </a:tc>
                <a:tc>
                  <a:txBody>
                    <a:bodyPr/>
                    <a:lstStyle/>
                    <a:p>
                      <a:pPr algn="l" fontAlgn="t"/>
                      <a:r>
                        <a:rPr lang="en-IN" sz="1600" dirty="0">
                          <a:effectLst/>
                        </a:rPr>
                        <a:t>Defines marked/highlighted text</a:t>
                      </a:r>
                    </a:p>
                  </a:txBody>
                  <a:tcPr marL="50800" marR="50800" marT="50800" marB="50800"/>
                </a:tc>
                <a:extLst>
                  <a:ext uri="{0D108BD9-81ED-4DB2-BD59-A6C34878D82A}">
                    <a16:rowId xmlns:a16="http://schemas.microsoft.com/office/drawing/2014/main" val="2015566000"/>
                  </a:ext>
                </a:extLst>
              </a:tr>
            </a:tbl>
          </a:graphicData>
        </a:graphic>
      </p:graphicFrame>
    </p:spTree>
    <p:extLst>
      <p:ext uri="{BB962C8B-B14F-4D97-AF65-F5344CB8AC3E}">
        <p14:creationId xmlns:p14="http://schemas.microsoft.com/office/powerpoint/2010/main" val="3791436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3941-EE7D-B281-D07E-D84B5AE67113}"/>
              </a:ext>
            </a:extLst>
          </p:cNvPr>
          <p:cNvSpPr>
            <a:spLocks noGrp="1"/>
          </p:cNvSpPr>
          <p:nvPr>
            <p:ph type="title"/>
          </p:nvPr>
        </p:nvSpPr>
        <p:spPr/>
        <p:txBody>
          <a:bodyPr/>
          <a:lstStyle/>
          <a:p>
            <a:r>
              <a:rPr lang="en-IN" b="1" dirty="0"/>
              <a:t>FUN</a:t>
            </a:r>
            <a:r>
              <a:rPr lang="en-IN" dirty="0"/>
              <a:t> </a:t>
            </a:r>
            <a:r>
              <a:rPr lang="en-IN" b="1" dirty="0"/>
              <a:t>FACT</a:t>
            </a:r>
          </a:p>
        </p:txBody>
      </p:sp>
      <p:sp>
        <p:nvSpPr>
          <p:cNvPr id="3" name="Content Placeholder 2">
            <a:extLst>
              <a:ext uri="{FF2B5EF4-FFF2-40B4-BE49-F238E27FC236}">
                <a16:creationId xmlns:a16="http://schemas.microsoft.com/office/drawing/2014/main" id="{B80006C6-BEA0-BDE9-C028-FD95975965B4}"/>
              </a:ext>
            </a:extLst>
          </p:cNvPr>
          <p:cNvSpPr>
            <a:spLocks noGrp="1"/>
          </p:cNvSpPr>
          <p:nvPr>
            <p:ph idx="1"/>
          </p:nvPr>
        </p:nvSpPr>
        <p:spPr/>
        <p:txBody>
          <a:bodyPr/>
          <a:lstStyle/>
          <a:p>
            <a:r>
              <a:rPr lang="en-IN" dirty="0"/>
              <a:t>A PORTRAIT MADE USING CSS</a:t>
            </a:r>
          </a:p>
          <a:p>
            <a:pPr marL="0" indent="0">
              <a:buNone/>
            </a:pPr>
            <a:r>
              <a:rPr lang="en-IN" dirty="0">
                <a:hlinkClick r:id="rId2"/>
              </a:rPr>
              <a:t>GitHub - </a:t>
            </a:r>
            <a:r>
              <a:rPr lang="en-IN" dirty="0" err="1">
                <a:hlinkClick r:id="rId2"/>
              </a:rPr>
              <a:t>cyanharlow</a:t>
            </a:r>
            <a:r>
              <a:rPr lang="en-IN" dirty="0">
                <a:hlinkClick r:id="rId2"/>
              </a:rPr>
              <a:t>/</a:t>
            </a:r>
            <a:r>
              <a:rPr lang="en-IN" dirty="0" err="1">
                <a:hlinkClick r:id="rId2"/>
              </a:rPr>
              <a:t>purecss</a:t>
            </a:r>
            <a:r>
              <a:rPr lang="en-IN" dirty="0">
                <a:hlinkClick r:id="rId2"/>
              </a:rPr>
              <a:t>-lace: HTML/CSS drawing inspired by Flemish baroque oil portraits. Hand-coded entirely in HTML &amp; CSS.</a:t>
            </a:r>
            <a:endParaRPr lang="en-IN" dirty="0"/>
          </a:p>
        </p:txBody>
      </p:sp>
    </p:spTree>
    <p:extLst>
      <p:ext uri="{BB962C8B-B14F-4D97-AF65-F5344CB8AC3E}">
        <p14:creationId xmlns:p14="http://schemas.microsoft.com/office/powerpoint/2010/main" val="1572239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36572D9-839A-EB31-543F-16079AB6C7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8500" y="402961"/>
            <a:ext cx="8661003" cy="5774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JAVASCRIPT,CSS and HTML</a:t>
            </a:r>
            <a:br>
              <a:rPr lang="en-IN" b="1" dirty="0">
                <a:latin typeface="Courier New" panose="02070309020205020404" pitchFamily="49" charset="0"/>
                <a:cs typeface="Courier New" panose="02070309020205020404" pitchFamily="49" charset="0"/>
              </a:rPr>
            </a:br>
            <a:r>
              <a:rPr lang="en-IN" b="1" dirty="0">
                <a:latin typeface="Courier New" panose="02070309020205020404" pitchFamily="49" charset="0"/>
                <a:cs typeface="Courier New" panose="02070309020205020404" pitchFamily="49" charset="0"/>
              </a:rPr>
              <a:t>WHY WE NEED THEM?</a:t>
            </a:r>
          </a:p>
        </p:txBody>
      </p:sp>
      <p:pic>
        <p:nvPicPr>
          <p:cNvPr id="4" name="Content Placeholder 3">
            <a:extLst>
              <a:ext uri="{FF2B5EF4-FFF2-40B4-BE49-F238E27FC236}">
                <a16:creationId xmlns:a16="http://schemas.microsoft.com/office/drawing/2014/main" id="{A5CC0C07-56E0-6CC7-61F9-7DF1508DD995}"/>
              </a:ext>
            </a:extLst>
          </p:cNvPr>
          <p:cNvPicPr>
            <a:picLocks noGrp="1" noChangeAspect="1"/>
          </p:cNvPicPr>
          <p:nvPr>
            <p:ph idx="1"/>
          </p:nvPr>
        </p:nvPicPr>
        <p:blipFill>
          <a:blip r:embed="rId2"/>
          <a:stretch>
            <a:fillRect/>
          </a:stretch>
        </p:blipFill>
        <p:spPr>
          <a:xfrm>
            <a:off x="8170645" y="1913345"/>
            <a:ext cx="2037384" cy="2843077"/>
          </a:xfrm>
          <a:prstGeom prst="rect">
            <a:avLst/>
          </a:prstGeom>
        </p:spPr>
      </p:pic>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pic>
        <p:nvPicPr>
          <p:cNvPr id="6" name="Picture 5">
            <a:extLst>
              <a:ext uri="{FF2B5EF4-FFF2-40B4-BE49-F238E27FC236}">
                <a16:creationId xmlns:a16="http://schemas.microsoft.com/office/drawing/2014/main" id="{C62ADCE3-0D36-C29B-A851-1D5556A6330E}"/>
              </a:ext>
            </a:extLst>
          </p:cNvPr>
          <p:cNvPicPr>
            <a:picLocks noChangeAspect="1"/>
          </p:cNvPicPr>
          <p:nvPr/>
        </p:nvPicPr>
        <p:blipFill>
          <a:blip r:embed="rId4"/>
          <a:stretch>
            <a:fillRect/>
          </a:stretch>
        </p:blipFill>
        <p:spPr>
          <a:xfrm>
            <a:off x="1557150" y="2145422"/>
            <a:ext cx="2613170" cy="2766886"/>
          </a:xfrm>
          <a:prstGeom prst="rect">
            <a:avLst/>
          </a:prstGeom>
        </p:spPr>
      </p:pic>
      <p:pic>
        <p:nvPicPr>
          <p:cNvPr id="7" name="Picture 6">
            <a:extLst>
              <a:ext uri="{FF2B5EF4-FFF2-40B4-BE49-F238E27FC236}">
                <a16:creationId xmlns:a16="http://schemas.microsoft.com/office/drawing/2014/main" id="{63B582D2-FEBB-82C0-6D88-ECE861C6B7DD}"/>
              </a:ext>
            </a:extLst>
          </p:cNvPr>
          <p:cNvPicPr>
            <a:picLocks noChangeAspect="1"/>
          </p:cNvPicPr>
          <p:nvPr/>
        </p:nvPicPr>
        <p:blipFill>
          <a:blip r:embed="rId5"/>
          <a:stretch>
            <a:fillRect/>
          </a:stretch>
        </p:blipFill>
        <p:spPr>
          <a:xfrm>
            <a:off x="4931676" y="1953015"/>
            <a:ext cx="2477613" cy="2966616"/>
          </a:xfrm>
          <a:prstGeom prst="rect">
            <a:avLst/>
          </a:prstGeom>
        </p:spPr>
      </p:pic>
      <p:sp>
        <p:nvSpPr>
          <p:cNvPr id="8" name="TextBox 7">
            <a:extLst>
              <a:ext uri="{FF2B5EF4-FFF2-40B4-BE49-F238E27FC236}">
                <a16:creationId xmlns:a16="http://schemas.microsoft.com/office/drawing/2014/main" id="{9E83DD01-00F8-1784-8E33-1AB753A3ADE3}"/>
              </a:ext>
            </a:extLst>
          </p:cNvPr>
          <p:cNvSpPr txBox="1"/>
          <p:nvPr/>
        </p:nvSpPr>
        <p:spPr>
          <a:xfrm>
            <a:off x="4979325" y="5181958"/>
            <a:ext cx="2468880" cy="369332"/>
          </a:xfrm>
          <a:prstGeom prst="rect">
            <a:avLst/>
          </a:prstGeom>
          <a:noFill/>
        </p:spPr>
        <p:txBody>
          <a:bodyPr wrap="square" rtlCol="0">
            <a:spAutoFit/>
          </a:bodyPr>
          <a:lstStyle/>
          <a:p>
            <a:pPr algn="ctr"/>
            <a:r>
              <a:rPr lang="en-IN" dirty="0"/>
              <a:t>THE ARTIST</a:t>
            </a:r>
          </a:p>
        </p:txBody>
      </p:sp>
      <p:sp>
        <p:nvSpPr>
          <p:cNvPr id="9" name="TextBox 8">
            <a:extLst>
              <a:ext uri="{FF2B5EF4-FFF2-40B4-BE49-F238E27FC236}">
                <a16:creationId xmlns:a16="http://schemas.microsoft.com/office/drawing/2014/main" id="{CEF2D4FB-9378-D991-8C93-44BA754BB0D9}"/>
              </a:ext>
            </a:extLst>
          </p:cNvPr>
          <p:cNvSpPr txBox="1"/>
          <p:nvPr/>
        </p:nvSpPr>
        <p:spPr>
          <a:xfrm>
            <a:off x="1884220" y="5181958"/>
            <a:ext cx="1870363" cy="369332"/>
          </a:xfrm>
          <a:prstGeom prst="rect">
            <a:avLst/>
          </a:prstGeom>
          <a:noFill/>
        </p:spPr>
        <p:txBody>
          <a:bodyPr wrap="square" rtlCol="0">
            <a:spAutoFit/>
          </a:bodyPr>
          <a:lstStyle/>
          <a:p>
            <a:pPr algn="ctr"/>
            <a:r>
              <a:rPr lang="en-IN" dirty="0"/>
              <a:t>THE BUILDER</a:t>
            </a:r>
          </a:p>
        </p:txBody>
      </p:sp>
      <p:sp>
        <p:nvSpPr>
          <p:cNvPr id="10" name="TextBox 9">
            <a:extLst>
              <a:ext uri="{FF2B5EF4-FFF2-40B4-BE49-F238E27FC236}">
                <a16:creationId xmlns:a16="http://schemas.microsoft.com/office/drawing/2014/main" id="{CEF61AA1-FF0E-9548-5C8B-18793CE9CA2C}"/>
              </a:ext>
            </a:extLst>
          </p:cNvPr>
          <p:cNvSpPr txBox="1"/>
          <p:nvPr/>
        </p:nvSpPr>
        <p:spPr>
          <a:xfrm>
            <a:off x="8437418" y="5104015"/>
            <a:ext cx="2585258" cy="369332"/>
          </a:xfrm>
          <a:prstGeom prst="rect">
            <a:avLst/>
          </a:prstGeom>
          <a:noFill/>
        </p:spPr>
        <p:txBody>
          <a:bodyPr wrap="square" rtlCol="0">
            <a:spAutoFit/>
          </a:bodyPr>
          <a:lstStyle/>
          <a:p>
            <a:r>
              <a:rPr lang="en-IN" dirty="0"/>
              <a:t>THE MAGICIAN/WIZARD</a:t>
            </a:r>
          </a:p>
        </p:txBody>
      </p:sp>
      <p:sp>
        <p:nvSpPr>
          <p:cNvPr id="11" name="TextBox 10">
            <a:extLst>
              <a:ext uri="{FF2B5EF4-FFF2-40B4-BE49-F238E27FC236}">
                <a16:creationId xmlns:a16="http://schemas.microsoft.com/office/drawing/2014/main" id="{BEABE38C-0C0B-0AD3-EE6F-26E14077D601}"/>
              </a:ext>
            </a:extLst>
          </p:cNvPr>
          <p:cNvSpPr txBox="1"/>
          <p:nvPr/>
        </p:nvSpPr>
        <p:spPr>
          <a:xfrm>
            <a:off x="2133601" y="5630737"/>
            <a:ext cx="3075709" cy="707886"/>
          </a:xfrm>
          <a:prstGeom prst="rect">
            <a:avLst/>
          </a:prstGeom>
          <a:noFill/>
        </p:spPr>
        <p:txBody>
          <a:bodyPr wrap="square" rtlCol="0">
            <a:spAutoFit/>
          </a:bodyPr>
          <a:lstStyle/>
          <a:p>
            <a:r>
              <a:rPr lang="en-IN" sz="4000" dirty="0"/>
              <a:t>HTML</a:t>
            </a:r>
          </a:p>
        </p:txBody>
      </p:sp>
      <p:sp>
        <p:nvSpPr>
          <p:cNvPr id="12" name="TextBox 11">
            <a:extLst>
              <a:ext uri="{FF2B5EF4-FFF2-40B4-BE49-F238E27FC236}">
                <a16:creationId xmlns:a16="http://schemas.microsoft.com/office/drawing/2014/main" id="{69640852-69B0-14D2-382C-435E6D990D2B}"/>
              </a:ext>
            </a:extLst>
          </p:cNvPr>
          <p:cNvSpPr txBox="1"/>
          <p:nvPr/>
        </p:nvSpPr>
        <p:spPr>
          <a:xfrm>
            <a:off x="5769033" y="5630737"/>
            <a:ext cx="3075709" cy="707886"/>
          </a:xfrm>
          <a:prstGeom prst="rect">
            <a:avLst/>
          </a:prstGeom>
          <a:noFill/>
        </p:spPr>
        <p:txBody>
          <a:bodyPr wrap="square" rtlCol="0">
            <a:spAutoFit/>
          </a:bodyPr>
          <a:lstStyle/>
          <a:p>
            <a:r>
              <a:rPr lang="en-IN" sz="4000" dirty="0"/>
              <a:t>CSS</a:t>
            </a:r>
          </a:p>
        </p:txBody>
      </p:sp>
      <p:sp>
        <p:nvSpPr>
          <p:cNvPr id="13" name="TextBox 12">
            <a:extLst>
              <a:ext uri="{FF2B5EF4-FFF2-40B4-BE49-F238E27FC236}">
                <a16:creationId xmlns:a16="http://schemas.microsoft.com/office/drawing/2014/main" id="{CE605D17-5B63-F4B0-5FA4-0804687F3A2A}"/>
              </a:ext>
            </a:extLst>
          </p:cNvPr>
          <p:cNvSpPr txBox="1"/>
          <p:nvPr/>
        </p:nvSpPr>
        <p:spPr>
          <a:xfrm>
            <a:off x="8520544" y="5630737"/>
            <a:ext cx="3075709" cy="707886"/>
          </a:xfrm>
          <a:prstGeom prst="rect">
            <a:avLst/>
          </a:prstGeom>
          <a:noFill/>
        </p:spPr>
        <p:txBody>
          <a:bodyPr wrap="square" rtlCol="0">
            <a:spAutoFit/>
          </a:bodyPr>
          <a:lstStyle/>
          <a:p>
            <a:r>
              <a:rPr lang="en-IN" sz="4000" dirty="0"/>
              <a:t>JAVASCRIPT</a:t>
            </a:r>
          </a:p>
        </p:txBody>
      </p:sp>
    </p:spTree>
    <p:extLst>
      <p:ext uri="{BB962C8B-B14F-4D97-AF65-F5344CB8AC3E}">
        <p14:creationId xmlns:p14="http://schemas.microsoft.com/office/powerpoint/2010/main" val="3303640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EARLIER WEB PAGES- only HTML</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pic>
        <p:nvPicPr>
          <p:cNvPr id="9220" name="Picture 4" descr="history of web design: an examle of an early html website">
            <a:extLst>
              <a:ext uri="{FF2B5EF4-FFF2-40B4-BE49-F238E27FC236}">
                <a16:creationId xmlns:a16="http://schemas.microsoft.com/office/drawing/2014/main" id="{1351D667-CA46-915C-C471-4EE55DCB0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876" y="1789806"/>
            <a:ext cx="618172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29083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WEB PAGES- both HTML+CSS</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pic>
        <p:nvPicPr>
          <p:cNvPr id="10242" name="Picture 2" descr="history of web design: the early version of apple's website">
            <a:extLst>
              <a:ext uri="{FF2B5EF4-FFF2-40B4-BE49-F238E27FC236}">
                <a16:creationId xmlns:a16="http://schemas.microsoft.com/office/drawing/2014/main" id="{B45892A1-E079-9EE3-444C-DE0526F2D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952" y="2061124"/>
            <a:ext cx="6181725"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7159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Process 17">
            <a:extLst>
              <a:ext uri="{FF2B5EF4-FFF2-40B4-BE49-F238E27FC236}">
                <a16:creationId xmlns:a16="http://schemas.microsoft.com/office/drawing/2014/main" id="{E15BD171-7387-458E-CD20-31498A9FA9C0}"/>
              </a:ext>
            </a:extLst>
          </p:cNvPr>
          <p:cNvSpPr/>
          <p:nvPr/>
        </p:nvSpPr>
        <p:spPr>
          <a:xfrm>
            <a:off x="911810" y="1496291"/>
            <a:ext cx="6486517" cy="276813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What is Web Browser?</a:t>
            </a:r>
          </a:p>
        </p:txBody>
      </p:sp>
      <p:pic>
        <p:nvPicPr>
          <p:cNvPr id="4" name="Content Placeholder 3">
            <a:extLst>
              <a:ext uri="{FF2B5EF4-FFF2-40B4-BE49-F238E27FC236}">
                <a16:creationId xmlns:a16="http://schemas.microsoft.com/office/drawing/2014/main" id="{A5CC0C07-56E0-6CC7-61F9-7DF1508DD995}"/>
              </a:ext>
            </a:extLst>
          </p:cNvPr>
          <p:cNvPicPr>
            <a:picLocks noGrp="1" noChangeAspect="1"/>
          </p:cNvPicPr>
          <p:nvPr>
            <p:ph idx="1"/>
          </p:nvPr>
        </p:nvPicPr>
        <p:blipFill>
          <a:blip r:embed="rId2"/>
          <a:stretch>
            <a:fillRect/>
          </a:stretch>
        </p:blipFill>
        <p:spPr>
          <a:xfrm>
            <a:off x="5341934" y="1715122"/>
            <a:ext cx="949916" cy="1325564"/>
          </a:xfrm>
          <a:prstGeom prst="rect">
            <a:avLst/>
          </a:prstGeom>
        </p:spPr>
      </p:pic>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pic>
        <p:nvPicPr>
          <p:cNvPr id="6" name="Picture 5">
            <a:extLst>
              <a:ext uri="{FF2B5EF4-FFF2-40B4-BE49-F238E27FC236}">
                <a16:creationId xmlns:a16="http://schemas.microsoft.com/office/drawing/2014/main" id="{C62ADCE3-0D36-C29B-A851-1D5556A6330E}"/>
              </a:ext>
            </a:extLst>
          </p:cNvPr>
          <p:cNvPicPr>
            <a:picLocks noChangeAspect="1"/>
          </p:cNvPicPr>
          <p:nvPr/>
        </p:nvPicPr>
        <p:blipFill>
          <a:blip r:embed="rId4"/>
          <a:stretch>
            <a:fillRect/>
          </a:stretch>
        </p:blipFill>
        <p:spPr>
          <a:xfrm>
            <a:off x="1120784" y="1595246"/>
            <a:ext cx="1526872" cy="1616688"/>
          </a:xfrm>
          <a:prstGeom prst="rect">
            <a:avLst/>
          </a:prstGeom>
        </p:spPr>
      </p:pic>
      <p:pic>
        <p:nvPicPr>
          <p:cNvPr id="7" name="Picture 6">
            <a:extLst>
              <a:ext uri="{FF2B5EF4-FFF2-40B4-BE49-F238E27FC236}">
                <a16:creationId xmlns:a16="http://schemas.microsoft.com/office/drawing/2014/main" id="{63B582D2-FEBB-82C0-6D88-ECE861C6B7DD}"/>
              </a:ext>
            </a:extLst>
          </p:cNvPr>
          <p:cNvPicPr>
            <a:picLocks noChangeAspect="1"/>
          </p:cNvPicPr>
          <p:nvPr/>
        </p:nvPicPr>
        <p:blipFill>
          <a:blip r:embed="rId5"/>
          <a:stretch>
            <a:fillRect/>
          </a:stretch>
        </p:blipFill>
        <p:spPr>
          <a:xfrm>
            <a:off x="3284297" y="1690688"/>
            <a:ext cx="1219203" cy="1459836"/>
          </a:xfrm>
          <a:prstGeom prst="rect">
            <a:avLst/>
          </a:prstGeom>
        </p:spPr>
      </p:pic>
      <p:sp>
        <p:nvSpPr>
          <p:cNvPr id="11" name="TextBox 10">
            <a:extLst>
              <a:ext uri="{FF2B5EF4-FFF2-40B4-BE49-F238E27FC236}">
                <a16:creationId xmlns:a16="http://schemas.microsoft.com/office/drawing/2014/main" id="{BEABE38C-0C0B-0AD3-EE6F-26E14077D601}"/>
              </a:ext>
            </a:extLst>
          </p:cNvPr>
          <p:cNvSpPr txBox="1"/>
          <p:nvPr/>
        </p:nvSpPr>
        <p:spPr>
          <a:xfrm>
            <a:off x="1210889" y="3284851"/>
            <a:ext cx="1690254" cy="461665"/>
          </a:xfrm>
          <a:prstGeom prst="rect">
            <a:avLst/>
          </a:prstGeom>
          <a:noFill/>
        </p:spPr>
        <p:txBody>
          <a:bodyPr wrap="square" rtlCol="0">
            <a:spAutoFit/>
          </a:bodyPr>
          <a:lstStyle/>
          <a:p>
            <a:r>
              <a:rPr lang="en-IN" sz="2400" dirty="0"/>
              <a:t>HTML</a:t>
            </a:r>
          </a:p>
        </p:txBody>
      </p:sp>
      <p:sp>
        <p:nvSpPr>
          <p:cNvPr id="12" name="TextBox 11">
            <a:extLst>
              <a:ext uri="{FF2B5EF4-FFF2-40B4-BE49-F238E27FC236}">
                <a16:creationId xmlns:a16="http://schemas.microsoft.com/office/drawing/2014/main" id="{69640852-69B0-14D2-382C-435E6D990D2B}"/>
              </a:ext>
            </a:extLst>
          </p:cNvPr>
          <p:cNvSpPr txBox="1"/>
          <p:nvPr/>
        </p:nvSpPr>
        <p:spPr>
          <a:xfrm>
            <a:off x="3549536" y="3322258"/>
            <a:ext cx="3075709" cy="461665"/>
          </a:xfrm>
          <a:prstGeom prst="rect">
            <a:avLst/>
          </a:prstGeom>
          <a:noFill/>
        </p:spPr>
        <p:txBody>
          <a:bodyPr wrap="square" rtlCol="0">
            <a:spAutoFit/>
          </a:bodyPr>
          <a:lstStyle/>
          <a:p>
            <a:r>
              <a:rPr lang="en-IN" sz="2400" dirty="0"/>
              <a:t>CSS</a:t>
            </a:r>
          </a:p>
        </p:txBody>
      </p:sp>
      <p:sp>
        <p:nvSpPr>
          <p:cNvPr id="13" name="TextBox 12">
            <a:extLst>
              <a:ext uri="{FF2B5EF4-FFF2-40B4-BE49-F238E27FC236}">
                <a16:creationId xmlns:a16="http://schemas.microsoft.com/office/drawing/2014/main" id="{CE605D17-5B63-F4B0-5FA4-0804687F3A2A}"/>
              </a:ext>
            </a:extLst>
          </p:cNvPr>
          <p:cNvSpPr txBox="1"/>
          <p:nvPr/>
        </p:nvSpPr>
        <p:spPr>
          <a:xfrm>
            <a:off x="5341934" y="3322258"/>
            <a:ext cx="3075709" cy="461665"/>
          </a:xfrm>
          <a:prstGeom prst="rect">
            <a:avLst/>
          </a:prstGeom>
          <a:noFill/>
        </p:spPr>
        <p:txBody>
          <a:bodyPr wrap="square" rtlCol="0">
            <a:spAutoFit/>
          </a:bodyPr>
          <a:lstStyle/>
          <a:p>
            <a:r>
              <a:rPr lang="en-IN" sz="2400" dirty="0"/>
              <a:t>JAVASCRIPT</a:t>
            </a:r>
          </a:p>
        </p:txBody>
      </p:sp>
      <p:sp>
        <p:nvSpPr>
          <p:cNvPr id="3" name="Plus Sign 2">
            <a:extLst>
              <a:ext uri="{FF2B5EF4-FFF2-40B4-BE49-F238E27FC236}">
                <a16:creationId xmlns:a16="http://schemas.microsoft.com/office/drawing/2014/main" id="{B7F3534A-27DE-E996-69B9-77BDCAD68EBC}"/>
              </a:ext>
            </a:extLst>
          </p:cNvPr>
          <p:cNvSpPr/>
          <p:nvPr/>
        </p:nvSpPr>
        <p:spPr>
          <a:xfrm>
            <a:off x="2647656" y="2200375"/>
            <a:ext cx="427667" cy="44046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lus Sign 14">
            <a:extLst>
              <a:ext uri="{FF2B5EF4-FFF2-40B4-BE49-F238E27FC236}">
                <a16:creationId xmlns:a16="http://schemas.microsoft.com/office/drawing/2014/main" id="{892FF03E-B0EF-9AB9-0F23-C92A2FAD4373}"/>
              </a:ext>
            </a:extLst>
          </p:cNvPr>
          <p:cNvSpPr/>
          <p:nvPr/>
        </p:nvSpPr>
        <p:spPr>
          <a:xfrm>
            <a:off x="4592456" y="2183359"/>
            <a:ext cx="386869" cy="44046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ACB64670-BDFE-2B24-DDB5-ED6DAF7D02AE}"/>
              </a:ext>
            </a:extLst>
          </p:cNvPr>
          <p:cNvGrpSpPr/>
          <p:nvPr/>
        </p:nvGrpSpPr>
        <p:grpSpPr>
          <a:xfrm>
            <a:off x="7547662" y="2368309"/>
            <a:ext cx="1252440" cy="487800"/>
            <a:chOff x="7547662" y="2368309"/>
            <a:chExt cx="1252440" cy="487800"/>
          </a:xfrm>
        </p:grpSpPr>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1D71A678-5FB9-3D45-5D28-C630481F7016}"/>
                    </a:ext>
                  </a:extLst>
                </p14:cNvPr>
                <p14:cNvContentPartPr/>
                <p14:nvPr/>
              </p14:nvContentPartPr>
              <p14:xfrm>
                <a:off x="7547662" y="2410429"/>
                <a:ext cx="360" cy="360"/>
              </p14:xfrm>
            </p:contentPart>
          </mc:Choice>
          <mc:Fallback xmlns="">
            <p:pic>
              <p:nvPicPr>
                <p:cNvPr id="19" name="Ink 18">
                  <a:extLst>
                    <a:ext uri="{FF2B5EF4-FFF2-40B4-BE49-F238E27FC236}">
                      <a16:creationId xmlns:a16="http://schemas.microsoft.com/office/drawing/2014/main" id="{1D71A678-5FB9-3D45-5D28-C630481F7016}"/>
                    </a:ext>
                  </a:extLst>
                </p:cNvPr>
                <p:cNvPicPr/>
                <p:nvPr/>
              </p:nvPicPr>
              <p:blipFill>
                <a:blip r:embed="rId7"/>
                <a:stretch>
                  <a:fillRect/>
                </a:stretch>
              </p:blipFill>
              <p:spPr>
                <a:xfrm>
                  <a:off x="7539022" y="24017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1EC893CA-1B44-8537-46B6-411E0F6B0F4A}"/>
                    </a:ext>
                  </a:extLst>
                </p14:cNvPr>
                <p14:cNvContentPartPr/>
                <p14:nvPr/>
              </p14:nvContentPartPr>
              <p14:xfrm>
                <a:off x="7547662" y="2368309"/>
                <a:ext cx="1048680" cy="467280"/>
              </p14:xfrm>
            </p:contentPart>
          </mc:Choice>
          <mc:Fallback xmlns="">
            <p:pic>
              <p:nvPicPr>
                <p:cNvPr id="20" name="Ink 19">
                  <a:extLst>
                    <a:ext uri="{FF2B5EF4-FFF2-40B4-BE49-F238E27FC236}">
                      <a16:creationId xmlns:a16="http://schemas.microsoft.com/office/drawing/2014/main" id="{1EC893CA-1B44-8537-46B6-411E0F6B0F4A}"/>
                    </a:ext>
                  </a:extLst>
                </p:cNvPr>
                <p:cNvPicPr/>
                <p:nvPr/>
              </p:nvPicPr>
              <p:blipFill>
                <a:blip r:embed="rId9"/>
                <a:stretch>
                  <a:fillRect/>
                </a:stretch>
              </p:blipFill>
              <p:spPr>
                <a:xfrm>
                  <a:off x="7539022" y="2359669"/>
                  <a:ext cx="10663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E4F0FD36-AA7C-22E8-D057-FA4641A0D3DB}"/>
                    </a:ext>
                  </a:extLst>
                </p14:cNvPr>
                <p14:cNvContentPartPr/>
                <p14:nvPr/>
              </p14:nvContentPartPr>
              <p14:xfrm>
                <a:off x="8454142" y="2517709"/>
                <a:ext cx="345960" cy="338400"/>
              </p14:xfrm>
            </p:contentPart>
          </mc:Choice>
          <mc:Fallback xmlns="">
            <p:pic>
              <p:nvPicPr>
                <p:cNvPr id="21" name="Ink 20">
                  <a:extLst>
                    <a:ext uri="{FF2B5EF4-FFF2-40B4-BE49-F238E27FC236}">
                      <a16:creationId xmlns:a16="http://schemas.microsoft.com/office/drawing/2014/main" id="{E4F0FD36-AA7C-22E8-D057-FA4641A0D3DB}"/>
                    </a:ext>
                  </a:extLst>
                </p:cNvPr>
                <p:cNvPicPr/>
                <p:nvPr/>
              </p:nvPicPr>
              <p:blipFill>
                <a:blip r:embed="rId11"/>
                <a:stretch>
                  <a:fillRect/>
                </a:stretch>
              </p:blipFill>
              <p:spPr>
                <a:xfrm>
                  <a:off x="8445142" y="2508709"/>
                  <a:ext cx="363600" cy="356040"/>
                </a:xfrm>
                <a:prstGeom prst="rect">
                  <a:avLst/>
                </a:prstGeom>
              </p:spPr>
            </p:pic>
          </mc:Fallback>
        </mc:AlternateContent>
      </p:grpSp>
      <p:grpSp>
        <p:nvGrpSpPr>
          <p:cNvPr id="25" name="Group 24">
            <a:extLst>
              <a:ext uri="{FF2B5EF4-FFF2-40B4-BE49-F238E27FC236}">
                <a16:creationId xmlns:a16="http://schemas.microsoft.com/office/drawing/2014/main" id="{83E6CD28-2565-23C8-7715-3CCC6B4D0756}"/>
              </a:ext>
            </a:extLst>
          </p:cNvPr>
          <p:cNvGrpSpPr/>
          <p:nvPr/>
        </p:nvGrpSpPr>
        <p:grpSpPr>
          <a:xfrm>
            <a:off x="9169822" y="4455229"/>
            <a:ext cx="930960" cy="1522440"/>
            <a:chOff x="9169822" y="4455229"/>
            <a:chExt cx="930960" cy="1522440"/>
          </a:xfrm>
        </p:grpSpPr>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8FCD0153-A94C-5C01-62E7-7F8A39AFBCC7}"/>
                    </a:ext>
                  </a:extLst>
                </p14:cNvPr>
                <p14:cNvContentPartPr/>
                <p14:nvPr/>
              </p14:nvContentPartPr>
              <p14:xfrm>
                <a:off x="9189262" y="4455229"/>
                <a:ext cx="911520" cy="1345680"/>
              </p14:xfrm>
            </p:contentPart>
          </mc:Choice>
          <mc:Fallback xmlns="">
            <p:pic>
              <p:nvPicPr>
                <p:cNvPr id="23" name="Ink 22">
                  <a:extLst>
                    <a:ext uri="{FF2B5EF4-FFF2-40B4-BE49-F238E27FC236}">
                      <a16:creationId xmlns:a16="http://schemas.microsoft.com/office/drawing/2014/main" id="{8FCD0153-A94C-5C01-62E7-7F8A39AFBCC7}"/>
                    </a:ext>
                  </a:extLst>
                </p:cNvPr>
                <p:cNvPicPr/>
                <p:nvPr/>
              </p:nvPicPr>
              <p:blipFill>
                <a:blip r:embed="rId13"/>
                <a:stretch>
                  <a:fillRect/>
                </a:stretch>
              </p:blipFill>
              <p:spPr>
                <a:xfrm>
                  <a:off x="9180622" y="4446589"/>
                  <a:ext cx="929160" cy="136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B8AFF99C-82CD-2F73-F98F-8A209D91BFDA}"/>
                    </a:ext>
                  </a:extLst>
                </p14:cNvPr>
                <p14:cNvContentPartPr/>
                <p14:nvPr/>
              </p14:nvContentPartPr>
              <p14:xfrm>
                <a:off x="9169822" y="5477989"/>
                <a:ext cx="300600" cy="499680"/>
              </p14:xfrm>
            </p:contentPart>
          </mc:Choice>
          <mc:Fallback xmlns="">
            <p:pic>
              <p:nvPicPr>
                <p:cNvPr id="24" name="Ink 23">
                  <a:extLst>
                    <a:ext uri="{FF2B5EF4-FFF2-40B4-BE49-F238E27FC236}">
                      <a16:creationId xmlns:a16="http://schemas.microsoft.com/office/drawing/2014/main" id="{B8AFF99C-82CD-2F73-F98F-8A209D91BFDA}"/>
                    </a:ext>
                  </a:extLst>
                </p:cNvPr>
                <p:cNvPicPr/>
                <p:nvPr/>
              </p:nvPicPr>
              <p:blipFill>
                <a:blip r:embed="rId15"/>
                <a:stretch>
                  <a:fillRect/>
                </a:stretch>
              </p:blipFill>
              <p:spPr>
                <a:xfrm>
                  <a:off x="9160822" y="5469349"/>
                  <a:ext cx="318240" cy="517320"/>
                </a:xfrm>
                <a:prstGeom prst="rect">
                  <a:avLst/>
                </a:prstGeom>
              </p:spPr>
            </p:pic>
          </mc:Fallback>
        </mc:AlternateContent>
      </p:grpSp>
      <p:pic>
        <p:nvPicPr>
          <p:cNvPr id="8194" name="Picture 2" descr="Image result for WEB page">
            <a:extLst>
              <a:ext uri="{FF2B5EF4-FFF2-40B4-BE49-F238E27FC236}">
                <a16:creationId xmlns:a16="http://schemas.microsoft.com/office/drawing/2014/main" id="{818C3ADE-BCF7-3E9B-BC48-E01693E79CE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5499" y="4873151"/>
            <a:ext cx="3226239" cy="189252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069310E-29BA-4548-5B1C-EA97D5A1F1A6}"/>
              </a:ext>
            </a:extLst>
          </p:cNvPr>
          <p:cNvSpPr txBox="1"/>
          <p:nvPr/>
        </p:nvSpPr>
        <p:spPr>
          <a:xfrm>
            <a:off x="10036053" y="5216018"/>
            <a:ext cx="1792958" cy="1200329"/>
          </a:xfrm>
          <a:prstGeom prst="rect">
            <a:avLst/>
          </a:prstGeom>
          <a:noFill/>
        </p:spPr>
        <p:txBody>
          <a:bodyPr wrap="square" rtlCol="0">
            <a:spAutoFit/>
          </a:bodyPr>
          <a:lstStyle/>
          <a:p>
            <a:r>
              <a:rPr lang="en-IN" dirty="0"/>
              <a:t>Renders these three languages to a visual output</a:t>
            </a:r>
          </a:p>
        </p:txBody>
      </p:sp>
      <p:pic>
        <p:nvPicPr>
          <p:cNvPr id="8196" name="Picture 4" descr="Browsers Free Download PNG | PNG All">
            <a:extLst>
              <a:ext uri="{FF2B5EF4-FFF2-40B4-BE49-F238E27FC236}">
                <a16:creationId xmlns:a16="http://schemas.microsoft.com/office/drawing/2014/main" id="{C3FA695A-7F61-32AE-30D9-3747327DBE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94748" y="2933238"/>
            <a:ext cx="3915140" cy="149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943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P spid="12" grpId="0"/>
      <p:bldP spid="13" grpId="0"/>
      <p:bldP spid="3" grpId="0" animBg="1"/>
      <p:bldP spid="15" grpId="0" animBg="1"/>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What is IFRAME?</a:t>
            </a:r>
          </a:p>
        </p:txBody>
      </p:sp>
      <p:sp>
        <p:nvSpPr>
          <p:cNvPr id="3" name="Content Placeholder 2">
            <a:extLst>
              <a:ext uri="{FF2B5EF4-FFF2-40B4-BE49-F238E27FC236}">
                <a16:creationId xmlns:a16="http://schemas.microsoft.com/office/drawing/2014/main" id="{0AC8AD25-BBFA-4BE3-CEC8-EBD057D0DDEF}"/>
              </a:ext>
            </a:extLst>
          </p:cNvPr>
          <p:cNvSpPr>
            <a:spLocks noGrp="1"/>
          </p:cNvSpPr>
          <p:nvPr>
            <p:ph idx="1"/>
          </p:nvPr>
        </p:nvSpPr>
        <p:spPr>
          <a:xfrm>
            <a:off x="515388" y="1690688"/>
            <a:ext cx="10838411" cy="4802187"/>
          </a:xfrm>
        </p:spPr>
        <p:txBody>
          <a:bodyPr>
            <a:normAutofit/>
          </a:bodyPr>
          <a:lstStyle/>
          <a:p>
            <a:r>
              <a:rPr lang="en-IN" dirty="0">
                <a:latin typeface="Courier New" panose="02070309020205020404" pitchFamily="49" charset="0"/>
                <a:cs typeface="Courier New" panose="02070309020205020404" pitchFamily="49" charset="0"/>
              </a:rPr>
              <a:t>In HTML, </a:t>
            </a:r>
            <a:r>
              <a:rPr lang="en-IN" b="0" i="0" dirty="0">
                <a:solidFill>
                  <a:srgbClr val="DC143C"/>
                </a:solidFill>
                <a:effectLst/>
                <a:latin typeface="Consolas" panose="020B0609020204030204" pitchFamily="49" charset="0"/>
              </a:rPr>
              <a:t>&lt;iframe&gt;</a:t>
            </a:r>
            <a:r>
              <a:rPr lang="en-IN" b="0" i="0" dirty="0">
                <a:solidFill>
                  <a:srgbClr val="DC143C"/>
                </a:solidFill>
                <a:effectLst/>
                <a:latin typeface="Courier New" panose="02070309020205020404" pitchFamily="49" charset="0"/>
                <a:cs typeface="Courier New" panose="02070309020205020404" pitchFamily="49" charset="0"/>
              </a:rPr>
              <a:t> </a:t>
            </a:r>
            <a:r>
              <a:rPr lang="en-IN" dirty="0">
                <a:latin typeface="Courier New" panose="02070309020205020404" pitchFamily="49" charset="0"/>
                <a:cs typeface="Courier New" panose="02070309020205020404" pitchFamily="49" charset="0"/>
              </a:rPr>
              <a:t>stands for </a:t>
            </a:r>
            <a:r>
              <a:rPr lang="en-IN" b="1" dirty="0">
                <a:latin typeface="Courier New" panose="02070309020205020404" pitchFamily="49" charset="0"/>
                <a:cs typeface="Courier New" panose="02070309020205020404" pitchFamily="49" charset="0"/>
              </a:rPr>
              <a:t>inline frames</a:t>
            </a:r>
            <a:r>
              <a:rPr lang="en-IN" dirty="0">
                <a:latin typeface="Courier New" panose="02070309020205020404" pitchFamily="49" charset="0"/>
                <a:cs typeface="Courier New" panose="02070309020205020404" pitchFamily="49" charset="0"/>
              </a:rPr>
              <a:t>.</a:t>
            </a:r>
          </a:p>
          <a:p>
            <a:r>
              <a:rPr lang="en-IN" dirty="0">
                <a:latin typeface="Courier New" panose="02070309020205020404" pitchFamily="49" charset="0"/>
                <a:cs typeface="Courier New" panose="02070309020205020404" pitchFamily="49" charset="0"/>
              </a:rPr>
              <a:t>It defines a rectangular region within the document in which the browser can display a separate document, including scrollbars and borders.</a:t>
            </a:r>
          </a:p>
          <a:p>
            <a:r>
              <a:rPr lang="en-IN" dirty="0">
                <a:latin typeface="Courier New" panose="02070309020205020404" pitchFamily="49" charset="0"/>
                <a:cs typeface="Courier New" panose="02070309020205020404" pitchFamily="49" charset="0"/>
              </a:rPr>
              <a:t>It allows you to display content from an external source within your web page.</a:t>
            </a:r>
          </a:p>
          <a:p>
            <a:r>
              <a:rPr lang="en-IN" dirty="0">
                <a:latin typeface="Courier New" panose="02070309020205020404" pitchFamily="49" charset="0"/>
                <a:cs typeface="Courier New" panose="02070309020205020404" pitchFamily="49" charset="0"/>
              </a:rPr>
              <a:t>Used to </a:t>
            </a:r>
            <a:r>
              <a:rPr lang="en-IN" b="1" dirty="0">
                <a:latin typeface="Courier New" panose="02070309020205020404" pitchFamily="49" charset="0"/>
                <a:cs typeface="Courier New" panose="02070309020205020404" pitchFamily="49" charset="0"/>
              </a:rPr>
              <a:t>embed</a:t>
            </a:r>
            <a:r>
              <a:rPr lang="en-IN" dirty="0">
                <a:latin typeface="Courier New" panose="02070309020205020404" pitchFamily="49" charset="0"/>
                <a:cs typeface="Courier New" panose="02070309020205020404" pitchFamily="49" charset="0"/>
              </a:rPr>
              <a:t> other </a:t>
            </a:r>
            <a:r>
              <a:rPr lang="en-IN" b="1" dirty="0">
                <a:latin typeface="Courier New" panose="02070309020205020404" pitchFamily="49" charset="0"/>
                <a:cs typeface="Courier New" panose="02070309020205020404" pitchFamily="49" charset="0"/>
              </a:rPr>
              <a:t>documents,websites,videos, maps</a:t>
            </a:r>
            <a:r>
              <a:rPr lang="en-IN" dirty="0">
                <a:latin typeface="Courier New" panose="02070309020205020404" pitchFamily="49" charset="0"/>
                <a:cs typeface="Courier New" panose="02070309020205020404" pitchFamily="49" charset="0"/>
              </a:rPr>
              <a:t> etc. in your current HTML document.</a:t>
            </a:r>
          </a:p>
          <a:p>
            <a:pPr marL="0" indent="0">
              <a:buNone/>
            </a:pPr>
            <a:endParaRPr lang="en-IN"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spTree>
    <p:extLst>
      <p:ext uri="{BB962C8B-B14F-4D97-AF65-F5344CB8AC3E}">
        <p14:creationId xmlns:p14="http://schemas.microsoft.com/office/powerpoint/2010/main" val="3961849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5C6FEDF7-C85A-C046-D64F-95CAEDC00523}"/>
              </a:ext>
            </a:extLst>
          </p:cNvPr>
          <p:cNvSpPr/>
          <p:nvPr/>
        </p:nvSpPr>
        <p:spPr>
          <a:xfrm>
            <a:off x="221673" y="1697300"/>
            <a:ext cx="5264728" cy="5007132"/>
          </a:xfrm>
          <a:prstGeom prst="flowChartConnector">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Why use IFRAME?</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0759" y="358513"/>
            <a:ext cx="1494877" cy="669393"/>
          </a:xfrm>
          <a:prstGeom prst="rect">
            <a:avLst/>
          </a:prstGeom>
        </p:spPr>
      </p:pic>
      <p:pic>
        <p:nvPicPr>
          <p:cNvPr id="1026" name="Picture 2" descr="Image result for youtube icon">
            <a:extLst>
              <a:ext uri="{FF2B5EF4-FFF2-40B4-BE49-F238E27FC236}">
                <a16:creationId xmlns:a16="http://schemas.microsoft.com/office/drawing/2014/main" id="{FE0CB18B-61E0-DE68-5906-EC7974321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101" y="2289092"/>
            <a:ext cx="1224000" cy="12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F1DB1E1-3AF7-C0C1-06D6-D745EB1A5310}"/>
              </a:ext>
            </a:extLst>
          </p:cNvPr>
          <p:cNvPicPr>
            <a:picLocks noChangeAspect="1"/>
          </p:cNvPicPr>
          <p:nvPr/>
        </p:nvPicPr>
        <p:blipFill>
          <a:blip r:embed="rId4"/>
          <a:stretch>
            <a:fillRect/>
          </a:stretch>
        </p:blipFill>
        <p:spPr>
          <a:xfrm>
            <a:off x="3211497" y="3132084"/>
            <a:ext cx="1460096" cy="1065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8" name="Picture 4" descr="Image result for html document image">
            <a:extLst>
              <a:ext uri="{FF2B5EF4-FFF2-40B4-BE49-F238E27FC236}">
                <a16:creationId xmlns:a16="http://schemas.microsoft.com/office/drawing/2014/main" id="{E973AB1D-F085-4B02-36BA-550FF741F4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987" y="3743280"/>
            <a:ext cx="1748963" cy="1748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maps  image">
            <a:extLst>
              <a:ext uri="{FF2B5EF4-FFF2-40B4-BE49-F238E27FC236}">
                <a16:creationId xmlns:a16="http://schemas.microsoft.com/office/drawing/2014/main" id="{16BD67DD-B7F2-84B4-583B-FC311A34AA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892" y="4750286"/>
            <a:ext cx="1748963" cy="1180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How to Embed WordPress Plugin &quot;iFrame&quot; for a Google Map (made simple ...">
            <a:extLst>
              <a:ext uri="{FF2B5EF4-FFF2-40B4-BE49-F238E27FC236}">
                <a16:creationId xmlns:a16="http://schemas.microsoft.com/office/drawing/2014/main" id="{5696DED1-69A7-F213-59AD-DD4E0DFCD1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228" t="-1" r="16024" b="-366"/>
          <a:stretch/>
        </p:blipFill>
        <p:spPr bwMode="auto">
          <a:xfrm>
            <a:off x="5767402" y="2741832"/>
            <a:ext cx="2776452" cy="266718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F65C2656-123C-BC48-168C-9BA7E5E1EEE4}"/>
              </a:ext>
            </a:extLst>
          </p:cNvPr>
          <p:cNvCxnSpPr>
            <a:cxnSpLocks/>
          </p:cNvCxnSpPr>
          <p:nvPr/>
        </p:nvCxnSpPr>
        <p:spPr>
          <a:xfrm>
            <a:off x="4887884" y="4075423"/>
            <a:ext cx="127184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47B2B194-D262-F5AA-D7A6-882831CB8789}"/>
              </a:ext>
            </a:extLst>
          </p:cNvPr>
          <p:cNvCxnSpPr>
            <a:cxnSpLocks/>
          </p:cNvCxnSpPr>
          <p:nvPr/>
        </p:nvCxnSpPr>
        <p:spPr>
          <a:xfrm>
            <a:off x="8165870" y="3928565"/>
            <a:ext cx="127184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E8D66958-ABEC-A677-5070-EAECDAF33F9E}"/>
              </a:ext>
            </a:extLst>
          </p:cNvPr>
          <p:cNvSpPr txBox="1"/>
          <p:nvPr/>
        </p:nvSpPr>
        <p:spPr>
          <a:xfrm>
            <a:off x="8165869" y="3366657"/>
            <a:ext cx="1271847" cy="376603"/>
          </a:xfrm>
          <a:prstGeom prst="rect">
            <a:avLst/>
          </a:prstGeom>
          <a:noFill/>
        </p:spPr>
        <p:txBody>
          <a:bodyPr wrap="square" rtlCol="0">
            <a:spAutoFit/>
          </a:bodyPr>
          <a:lstStyle/>
          <a:p>
            <a:r>
              <a:rPr lang="en-IN" b="1" dirty="0"/>
              <a:t>embed</a:t>
            </a:r>
          </a:p>
        </p:txBody>
      </p:sp>
      <p:pic>
        <p:nvPicPr>
          <p:cNvPr id="1034" name="Picture 10" descr="Want To Make Your Own Website? Here Are 3 Options | HostGator">
            <a:extLst>
              <a:ext uri="{FF2B5EF4-FFF2-40B4-BE49-F238E27FC236}">
                <a16:creationId xmlns:a16="http://schemas.microsoft.com/office/drawing/2014/main" id="{D8783F44-1048-4C16-0355-CF14F688F0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404" t="18385" r="21492" b="3655"/>
          <a:stretch/>
        </p:blipFill>
        <p:spPr bwMode="auto">
          <a:xfrm>
            <a:off x="9551667" y="3239913"/>
            <a:ext cx="2418660" cy="16710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99D74E-2981-3485-A1DB-0893DF87E81E}"/>
              </a:ext>
            </a:extLst>
          </p:cNvPr>
          <p:cNvSpPr txBox="1"/>
          <p:nvPr/>
        </p:nvSpPr>
        <p:spPr>
          <a:xfrm>
            <a:off x="9972502" y="4971229"/>
            <a:ext cx="2128058" cy="369332"/>
          </a:xfrm>
          <a:prstGeom prst="rect">
            <a:avLst/>
          </a:prstGeom>
          <a:noFill/>
        </p:spPr>
        <p:txBody>
          <a:bodyPr wrap="square" rtlCol="0">
            <a:spAutoFit/>
          </a:bodyPr>
          <a:lstStyle/>
          <a:p>
            <a:r>
              <a:rPr lang="en-IN" b="1" dirty="0"/>
              <a:t>YOUR WEBSITE</a:t>
            </a:r>
          </a:p>
        </p:txBody>
      </p:sp>
    </p:spTree>
    <p:extLst>
      <p:ext uri="{BB962C8B-B14F-4D97-AF65-F5344CB8AC3E}">
        <p14:creationId xmlns:p14="http://schemas.microsoft.com/office/powerpoint/2010/main" val="311123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lowchart: Process 18">
            <a:extLst>
              <a:ext uri="{FF2B5EF4-FFF2-40B4-BE49-F238E27FC236}">
                <a16:creationId xmlns:a16="http://schemas.microsoft.com/office/drawing/2014/main" id="{F06EC502-DC32-1789-2C1A-618EE0FA1D28}"/>
              </a:ext>
            </a:extLst>
          </p:cNvPr>
          <p:cNvSpPr/>
          <p:nvPr/>
        </p:nvSpPr>
        <p:spPr>
          <a:xfrm>
            <a:off x="245840" y="5999786"/>
            <a:ext cx="11566545" cy="711138"/>
          </a:xfrm>
          <a:prstGeom prst="flowChartProcess">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0EDD61-1585-C202-1906-245F3EAED591}"/>
              </a:ext>
            </a:extLst>
          </p:cNvPr>
          <p:cNvSpPr/>
          <p:nvPr/>
        </p:nvSpPr>
        <p:spPr>
          <a:xfrm>
            <a:off x="120285" y="1750721"/>
            <a:ext cx="11904134" cy="826942"/>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SYNTAX OF IFRAME</a:t>
            </a:r>
          </a:p>
        </p:txBody>
      </p:sp>
      <p:sp>
        <p:nvSpPr>
          <p:cNvPr id="3" name="Content Placeholder 2">
            <a:extLst>
              <a:ext uri="{FF2B5EF4-FFF2-40B4-BE49-F238E27FC236}">
                <a16:creationId xmlns:a16="http://schemas.microsoft.com/office/drawing/2014/main" id="{0AC8AD25-BBFA-4BE3-CEC8-EBD057D0DDEF}"/>
              </a:ext>
            </a:extLst>
          </p:cNvPr>
          <p:cNvSpPr>
            <a:spLocks noGrp="1"/>
          </p:cNvSpPr>
          <p:nvPr>
            <p:ph idx="1"/>
          </p:nvPr>
        </p:nvSpPr>
        <p:spPr>
          <a:xfrm>
            <a:off x="143933" y="1981201"/>
            <a:ext cx="12048067" cy="438806"/>
          </a:xfrm>
        </p:spPr>
        <p:txBody>
          <a:bodyPr>
            <a:normAutofit/>
          </a:bodyPr>
          <a:lstStyle/>
          <a:p>
            <a:pPr marL="0" indent="0">
              <a:buNone/>
            </a:pPr>
            <a:r>
              <a:rPr lang="en-IN" sz="2000" dirty="0">
                <a:latin typeface="Courier New" panose="02070309020205020404" pitchFamily="49" charset="0"/>
                <a:cs typeface="Courier New" panose="02070309020205020404" pitchFamily="49" charset="0"/>
              </a:rPr>
              <a:t>&lt;iframe src="URL" title="description” width="value" height="value"&gt;&lt;/iframe&gt;</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sp>
        <p:nvSpPr>
          <p:cNvPr id="10" name="TextBox 9">
            <a:extLst>
              <a:ext uri="{FF2B5EF4-FFF2-40B4-BE49-F238E27FC236}">
                <a16:creationId xmlns:a16="http://schemas.microsoft.com/office/drawing/2014/main" id="{B1FA278C-50D2-BA6C-C44D-D2DB2593D5A7}"/>
              </a:ext>
            </a:extLst>
          </p:cNvPr>
          <p:cNvSpPr txBox="1"/>
          <p:nvPr/>
        </p:nvSpPr>
        <p:spPr>
          <a:xfrm rot="10800000" flipV="1">
            <a:off x="320656" y="4858777"/>
            <a:ext cx="6337993" cy="1015663"/>
          </a:xfrm>
          <a:prstGeom prst="rect">
            <a:avLst/>
          </a:prstGeom>
          <a:noFill/>
        </p:spPr>
        <p:txBody>
          <a:bodyPr wrap="square">
            <a:spAutoFit/>
          </a:bodyPr>
          <a:lstStyle/>
          <a:p>
            <a:r>
              <a:rPr lang="en-IN" sz="2000" dirty="0"/>
              <a:t>There are two types of URL links which are listed below:</a:t>
            </a:r>
          </a:p>
          <a:p>
            <a:r>
              <a:rPr lang="en-IN" sz="2000" b="1" dirty="0"/>
              <a:t>Absolute URL</a:t>
            </a:r>
            <a:r>
              <a:rPr lang="en-IN" sz="2000" dirty="0"/>
              <a:t>: It points to another webpage.</a:t>
            </a:r>
          </a:p>
          <a:p>
            <a:r>
              <a:rPr lang="en-IN" sz="2000" b="1" dirty="0"/>
              <a:t>Relative URL</a:t>
            </a:r>
            <a:r>
              <a:rPr lang="en-IN" sz="2000" dirty="0"/>
              <a:t>: It points to other files of the same web page.</a:t>
            </a:r>
          </a:p>
        </p:txBody>
      </p:sp>
      <p:sp>
        <p:nvSpPr>
          <p:cNvPr id="16" name="TextBox 15">
            <a:extLst>
              <a:ext uri="{FF2B5EF4-FFF2-40B4-BE49-F238E27FC236}">
                <a16:creationId xmlns:a16="http://schemas.microsoft.com/office/drawing/2014/main" id="{32136D4B-ECD5-81A4-614F-51A769BFF987}"/>
              </a:ext>
            </a:extLst>
          </p:cNvPr>
          <p:cNvSpPr txBox="1"/>
          <p:nvPr/>
        </p:nvSpPr>
        <p:spPr>
          <a:xfrm>
            <a:off x="320656" y="3022019"/>
            <a:ext cx="10183088" cy="1631216"/>
          </a:xfrm>
          <a:prstGeom prst="rect">
            <a:avLst/>
          </a:prstGeom>
          <a:noFill/>
        </p:spPr>
        <p:txBody>
          <a:bodyPr wrap="square">
            <a:spAutoFit/>
          </a:bodyPr>
          <a:lstStyle/>
          <a:p>
            <a:r>
              <a:rPr lang="en-IN" sz="2000" b="1" u="sng" dirty="0"/>
              <a:t>Attributes</a:t>
            </a:r>
            <a:r>
              <a:rPr lang="en-IN" sz="2000" u="sng" dirty="0"/>
              <a:t>:</a:t>
            </a:r>
          </a:p>
          <a:p>
            <a:endParaRPr lang="en-IN" sz="2000" dirty="0"/>
          </a:p>
          <a:p>
            <a:r>
              <a:rPr lang="en-IN" sz="2000" b="1" dirty="0"/>
              <a:t>src: </a:t>
            </a:r>
            <a:r>
              <a:rPr lang="en-IN" sz="2000" dirty="0"/>
              <a:t>The URL of the external content you want to embed in the iframe.</a:t>
            </a:r>
          </a:p>
          <a:p>
            <a:r>
              <a:rPr lang="en-IN" sz="2000" b="1" dirty="0"/>
              <a:t>width: </a:t>
            </a:r>
            <a:r>
              <a:rPr lang="en-IN" sz="2000" dirty="0"/>
              <a:t>The width of the iframe.</a:t>
            </a:r>
          </a:p>
          <a:p>
            <a:r>
              <a:rPr lang="en-IN" sz="2000" b="1" dirty="0"/>
              <a:t>height: </a:t>
            </a:r>
            <a:r>
              <a:rPr lang="en-IN" sz="2000" dirty="0"/>
              <a:t>The height of the iframe.</a:t>
            </a:r>
          </a:p>
        </p:txBody>
      </p:sp>
      <p:sp>
        <p:nvSpPr>
          <p:cNvPr id="18" name="TextBox 17">
            <a:extLst>
              <a:ext uri="{FF2B5EF4-FFF2-40B4-BE49-F238E27FC236}">
                <a16:creationId xmlns:a16="http://schemas.microsoft.com/office/drawing/2014/main" id="{D353F32C-2DD1-F5A6-1B4D-65CD95801FF4}"/>
              </a:ext>
            </a:extLst>
          </p:cNvPr>
          <p:cNvSpPr txBox="1"/>
          <p:nvPr/>
        </p:nvSpPr>
        <p:spPr>
          <a:xfrm>
            <a:off x="320654" y="6064593"/>
            <a:ext cx="11550691" cy="369332"/>
          </a:xfrm>
          <a:prstGeom prst="rect">
            <a:avLst/>
          </a:prstGeom>
          <a:noFill/>
        </p:spPr>
        <p:txBody>
          <a:bodyPr wrap="square">
            <a:spAutoFit/>
          </a:bodyPr>
          <a:lstStyle/>
          <a:p>
            <a:r>
              <a:rPr lang="en-IN" dirty="0"/>
              <a:t>NOTE- It is a good practice to always include a title attribute for the &lt;iframe&gt;. This makes the code more readable.</a:t>
            </a:r>
          </a:p>
        </p:txBody>
      </p:sp>
    </p:spTree>
    <p:extLst>
      <p:ext uri="{BB962C8B-B14F-4D97-AF65-F5344CB8AC3E}">
        <p14:creationId xmlns:p14="http://schemas.microsoft.com/office/powerpoint/2010/main" val="4010056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normAutofit fontScale="90000"/>
          </a:bodyPr>
          <a:lstStyle/>
          <a:p>
            <a:br>
              <a:rPr lang="en-IN" b="1" dirty="0">
                <a:latin typeface="Courier New" panose="02070309020205020404" pitchFamily="49" charset="0"/>
                <a:cs typeface="Courier New" panose="02070309020205020404" pitchFamily="49" charset="0"/>
              </a:rPr>
            </a:br>
            <a:r>
              <a:rPr lang="en-IN" b="1" dirty="0">
                <a:latin typeface="Courier New" panose="02070309020205020404" pitchFamily="49" charset="0"/>
                <a:cs typeface="Courier New" panose="02070309020205020404" pitchFamily="49" charset="0"/>
              </a:rPr>
              <a:t>How to add </a:t>
            </a:r>
            <a:r>
              <a:rPr lang="en-IN" b="1" dirty="0" err="1">
                <a:latin typeface="Courier New" panose="02070309020205020404" pitchFamily="49" charset="0"/>
                <a:cs typeface="Courier New" panose="02070309020205020404" pitchFamily="49" charset="0"/>
              </a:rPr>
              <a:t>Youtube</a:t>
            </a:r>
            <a:r>
              <a:rPr lang="en-IN" b="1" dirty="0">
                <a:latin typeface="Courier New" panose="02070309020205020404" pitchFamily="49" charset="0"/>
                <a:cs typeface="Courier New" panose="02070309020205020404" pitchFamily="49" charset="0"/>
              </a:rPr>
              <a:t> Video using Iframe?</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pic>
        <p:nvPicPr>
          <p:cNvPr id="9" name="Content Placeholder 8">
            <a:extLst>
              <a:ext uri="{FF2B5EF4-FFF2-40B4-BE49-F238E27FC236}">
                <a16:creationId xmlns:a16="http://schemas.microsoft.com/office/drawing/2014/main" id="{779F2156-3B67-9790-9AE1-931F1AB5DD3D}"/>
              </a:ext>
            </a:extLst>
          </p:cNvPr>
          <p:cNvPicPr>
            <a:picLocks noGrp="1" noChangeAspect="1"/>
          </p:cNvPicPr>
          <p:nvPr>
            <p:ph idx="1"/>
          </p:nvPr>
        </p:nvPicPr>
        <p:blipFill rotWithShape="1">
          <a:blip r:embed="rId3"/>
          <a:srcRect r="24608" b="11734"/>
          <a:stretch/>
        </p:blipFill>
        <p:spPr>
          <a:xfrm>
            <a:off x="303992" y="2016817"/>
            <a:ext cx="5248910" cy="3876906"/>
          </a:xfrm>
        </p:spPr>
      </p:pic>
      <p:pic>
        <p:nvPicPr>
          <p:cNvPr id="12" name="Picture 11">
            <a:extLst>
              <a:ext uri="{FF2B5EF4-FFF2-40B4-BE49-F238E27FC236}">
                <a16:creationId xmlns:a16="http://schemas.microsoft.com/office/drawing/2014/main" id="{240675BA-85D2-6F46-9BA8-2EBF030055E3}"/>
              </a:ext>
            </a:extLst>
          </p:cNvPr>
          <p:cNvPicPr>
            <a:picLocks noChangeAspect="1"/>
          </p:cNvPicPr>
          <p:nvPr/>
        </p:nvPicPr>
        <p:blipFill rotWithShape="1">
          <a:blip r:embed="rId4"/>
          <a:srcRect r="8586" b="19878"/>
          <a:stretch/>
        </p:blipFill>
        <p:spPr>
          <a:xfrm>
            <a:off x="5741315" y="2169622"/>
            <a:ext cx="6145885" cy="3366655"/>
          </a:xfrm>
          <a:prstGeom prst="rect">
            <a:avLst/>
          </a:prstGeom>
        </p:spPr>
      </p:pic>
      <p:sp>
        <p:nvSpPr>
          <p:cNvPr id="13" name="TextBox 12">
            <a:extLst>
              <a:ext uri="{FF2B5EF4-FFF2-40B4-BE49-F238E27FC236}">
                <a16:creationId xmlns:a16="http://schemas.microsoft.com/office/drawing/2014/main" id="{60878395-8C76-2AC8-C23D-1D990A1E1906}"/>
              </a:ext>
            </a:extLst>
          </p:cNvPr>
          <p:cNvSpPr txBox="1"/>
          <p:nvPr/>
        </p:nvSpPr>
        <p:spPr>
          <a:xfrm>
            <a:off x="374073" y="6159731"/>
            <a:ext cx="4804756" cy="369332"/>
          </a:xfrm>
          <a:prstGeom prst="rect">
            <a:avLst/>
          </a:prstGeom>
          <a:noFill/>
        </p:spPr>
        <p:txBody>
          <a:bodyPr wrap="square" rtlCol="0">
            <a:spAutoFit/>
          </a:bodyPr>
          <a:lstStyle/>
          <a:p>
            <a:r>
              <a:rPr lang="en-IN" b="1" dirty="0"/>
              <a:t>Step 1- </a:t>
            </a:r>
            <a:r>
              <a:rPr lang="en-IN" dirty="0"/>
              <a:t>Click on Share below the </a:t>
            </a:r>
            <a:r>
              <a:rPr lang="en-IN" dirty="0" err="1"/>
              <a:t>Youtube</a:t>
            </a:r>
            <a:r>
              <a:rPr lang="en-IN" dirty="0"/>
              <a:t> Video</a:t>
            </a:r>
          </a:p>
        </p:txBody>
      </p:sp>
      <p:sp>
        <p:nvSpPr>
          <p:cNvPr id="14" name="TextBox 13">
            <a:extLst>
              <a:ext uri="{FF2B5EF4-FFF2-40B4-BE49-F238E27FC236}">
                <a16:creationId xmlns:a16="http://schemas.microsoft.com/office/drawing/2014/main" id="{F8C685CD-9D05-F755-02D7-2A5808A34EBB}"/>
              </a:ext>
            </a:extLst>
          </p:cNvPr>
          <p:cNvSpPr txBox="1"/>
          <p:nvPr/>
        </p:nvSpPr>
        <p:spPr>
          <a:xfrm>
            <a:off x="6187441" y="5975065"/>
            <a:ext cx="4804756" cy="646331"/>
          </a:xfrm>
          <a:prstGeom prst="rect">
            <a:avLst/>
          </a:prstGeom>
          <a:noFill/>
        </p:spPr>
        <p:txBody>
          <a:bodyPr wrap="square" rtlCol="0">
            <a:spAutoFit/>
          </a:bodyPr>
          <a:lstStyle/>
          <a:p>
            <a:r>
              <a:rPr lang="en-IN" b="1" dirty="0"/>
              <a:t>Step 2- </a:t>
            </a:r>
            <a:r>
              <a:rPr lang="en-IN" dirty="0"/>
              <a:t>Now click on Embed and copy the link and add this to the html file you are working on</a:t>
            </a:r>
          </a:p>
        </p:txBody>
      </p:sp>
      <p:grpSp>
        <p:nvGrpSpPr>
          <p:cNvPr id="21" name="Group 20">
            <a:extLst>
              <a:ext uri="{FF2B5EF4-FFF2-40B4-BE49-F238E27FC236}">
                <a16:creationId xmlns:a16="http://schemas.microsoft.com/office/drawing/2014/main" id="{E098DFAB-7DD5-D210-A057-632EC7A63E1A}"/>
              </a:ext>
            </a:extLst>
          </p:cNvPr>
          <p:cNvGrpSpPr/>
          <p:nvPr/>
        </p:nvGrpSpPr>
        <p:grpSpPr>
          <a:xfrm>
            <a:off x="3655342" y="5452429"/>
            <a:ext cx="810000" cy="640800"/>
            <a:chOff x="3655342" y="5452429"/>
            <a:chExt cx="810000" cy="640800"/>
          </a:xfrm>
        </p:grpSpPr>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6D3AE4CC-5C9A-F8DA-9E03-41CA4DDAEFE5}"/>
                    </a:ext>
                  </a:extLst>
                </p14:cNvPr>
                <p14:cNvContentPartPr/>
                <p14:nvPr/>
              </p14:nvContentPartPr>
              <p14:xfrm>
                <a:off x="3655342" y="5452429"/>
                <a:ext cx="810000" cy="417240"/>
              </p14:xfrm>
            </p:contentPart>
          </mc:Choice>
          <mc:Fallback xmlns="">
            <p:pic>
              <p:nvPicPr>
                <p:cNvPr id="15" name="Ink 14">
                  <a:extLst>
                    <a:ext uri="{FF2B5EF4-FFF2-40B4-BE49-F238E27FC236}">
                      <a16:creationId xmlns:a16="http://schemas.microsoft.com/office/drawing/2014/main" id="{6D3AE4CC-5C9A-F8DA-9E03-41CA4DDAEFE5}"/>
                    </a:ext>
                  </a:extLst>
                </p:cNvPr>
                <p:cNvPicPr/>
                <p:nvPr/>
              </p:nvPicPr>
              <p:blipFill>
                <a:blip r:embed="rId6"/>
                <a:stretch>
                  <a:fillRect/>
                </a:stretch>
              </p:blipFill>
              <p:spPr>
                <a:xfrm>
                  <a:off x="3646702" y="5443429"/>
                  <a:ext cx="82764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2D5AC5F7-DCBB-E351-E287-41A0E9DA8D02}"/>
                    </a:ext>
                  </a:extLst>
                </p14:cNvPr>
                <p14:cNvContentPartPr/>
                <p14:nvPr/>
              </p14:nvContentPartPr>
              <p14:xfrm>
                <a:off x="4122982" y="5777509"/>
                <a:ext cx="178200" cy="315720"/>
              </p14:xfrm>
            </p:contentPart>
          </mc:Choice>
          <mc:Fallback xmlns="">
            <p:pic>
              <p:nvPicPr>
                <p:cNvPr id="17" name="Ink 16">
                  <a:extLst>
                    <a:ext uri="{FF2B5EF4-FFF2-40B4-BE49-F238E27FC236}">
                      <a16:creationId xmlns:a16="http://schemas.microsoft.com/office/drawing/2014/main" id="{2D5AC5F7-DCBB-E351-E287-41A0E9DA8D02}"/>
                    </a:ext>
                  </a:extLst>
                </p:cNvPr>
                <p:cNvPicPr/>
                <p:nvPr/>
              </p:nvPicPr>
              <p:blipFill>
                <a:blip r:embed="rId8"/>
                <a:stretch>
                  <a:fillRect/>
                </a:stretch>
              </p:blipFill>
              <p:spPr>
                <a:xfrm>
                  <a:off x="4113982" y="5768509"/>
                  <a:ext cx="19584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1CCC0D07-4FC8-B844-7743-C6ED6D6C5D65}"/>
                    </a:ext>
                  </a:extLst>
                </p14:cNvPr>
                <p14:cNvContentPartPr/>
                <p14:nvPr/>
              </p14:nvContentPartPr>
              <p14:xfrm>
                <a:off x="4089142" y="5760229"/>
                <a:ext cx="204480" cy="188640"/>
              </p14:xfrm>
            </p:contentPart>
          </mc:Choice>
          <mc:Fallback xmlns="">
            <p:pic>
              <p:nvPicPr>
                <p:cNvPr id="20" name="Ink 19">
                  <a:extLst>
                    <a:ext uri="{FF2B5EF4-FFF2-40B4-BE49-F238E27FC236}">
                      <a16:creationId xmlns:a16="http://schemas.microsoft.com/office/drawing/2014/main" id="{1CCC0D07-4FC8-B844-7743-C6ED6D6C5D65}"/>
                    </a:ext>
                  </a:extLst>
                </p:cNvPr>
                <p:cNvPicPr/>
                <p:nvPr/>
              </p:nvPicPr>
              <p:blipFill>
                <a:blip r:embed="rId10"/>
                <a:stretch>
                  <a:fillRect/>
                </a:stretch>
              </p:blipFill>
              <p:spPr>
                <a:xfrm>
                  <a:off x="4080142" y="5751589"/>
                  <a:ext cx="222120" cy="206280"/>
                </a:xfrm>
                <a:prstGeom prst="rect">
                  <a:avLst/>
                </a:prstGeom>
              </p:spPr>
            </p:pic>
          </mc:Fallback>
        </mc:AlternateContent>
      </p:grpSp>
      <p:grpSp>
        <p:nvGrpSpPr>
          <p:cNvPr id="25" name="Group 24">
            <a:extLst>
              <a:ext uri="{FF2B5EF4-FFF2-40B4-BE49-F238E27FC236}">
                <a16:creationId xmlns:a16="http://schemas.microsoft.com/office/drawing/2014/main" id="{2412D58E-1066-AB94-D9E5-1D46F32096FF}"/>
              </a:ext>
            </a:extLst>
          </p:cNvPr>
          <p:cNvGrpSpPr/>
          <p:nvPr/>
        </p:nvGrpSpPr>
        <p:grpSpPr>
          <a:xfrm>
            <a:off x="2193742" y="3598069"/>
            <a:ext cx="591480" cy="774720"/>
            <a:chOff x="2193742" y="3598069"/>
            <a:chExt cx="591480" cy="774720"/>
          </a:xfrm>
        </p:grpSpPr>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87185FF4-5741-BBF0-6675-17A780C0098E}"/>
                    </a:ext>
                  </a:extLst>
                </p14:cNvPr>
                <p14:cNvContentPartPr/>
                <p14:nvPr/>
              </p14:nvContentPartPr>
              <p14:xfrm>
                <a:off x="2193742" y="3598069"/>
                <a:ext cx="591480" cy="634320"/>
              </p14:xfrm>
            </p:contentPart>
          </mc:Choice>
          <mc:Fallback xmlns="">
            <p:pic>
              <p:nvPicPr>
                <p:cNvPr id="22" name="Ink 21">
                  <a:extLst>
                    <a:ext uri="{FF2B5EF4-FFF2-40B4-BE49-F238E27FC236}">
                      <a16:creationId xmlns:a16="http://schemas.microsoft.com/office/drawing/2014/main" id="{87185FF4-5741-BBF0-6675-17A780C0098E}"/>
                    </a:ext>
                  </a:extLst>
                </p:cNvPr>
                <p:cNvPicPr/>
                <p:nvPr/>
              </p:nvPicPr>
              <p:blipFill>
                <a:blip r:embed="rId12"/>
                <a:stretch>
                  <a:fillRect/>
                </a:stretch>
              </p:blipFill>
              <p:spPr>
                <a:xfrm>
                  <a:off x="2184742" y="3589429"/>
                  <a:ext cx="60912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DB04F44B-BA80-C59D-FA9F-857D6A0847F2}"/>
                    </a:ext>
                  </a:extLst>
                </p14:cNvPr>
                <p14:cNvContentPartPr/>
                <p14:nvPr/>
              </p14:nvContentPartPr>
              <p14:xfrm>
                <a:off x="2302462" y="4068949"/>
                <a:ext cx="59040" cy="303840"/>
              </p14:xfrm>
            </p:contentPart>
          </mc:Choice>
          <mc:Fallback xmlns="">
            <p:pic>
              <p:nvPicPr>
                <p:cNvPr id="23" name="Ink 22">
                  <a:extLst>
                    <a:ext uri="{FF2B5EF4-FFF2-40B4-BE49-F238E27FC236}">
                      <a16:creationId xmlns:a16="http://schemas.microsoft.com/office/drawing/2014/main" id="{DB04F44B-BA80-C59D-FA9F-857D6A0847F2}"/>
                    </a:ext>
                  </a:extLst>
                </p:cNvPr>
                <p:cNvPicPr/>
                <p:nvPr/>
              </p:nvPicPr>
              <p:blipFill>
                <a:blip r:embed="rId14"/>
                <a:stretch>
                  <a:fillRect/>
                </a:stretch>
              </p:blipFill>
              <p:spPr>
                <a:xfrm>
                  <a:off x="2293462" y="4059949"/>
                  <a:ext cx="766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699DB2A7-B69C-E5C0-1D38-A3D08152B912}"/>
                    </a:ext>
                  </a:extLst>
                </p14:cNvPr>
                <p14:cNvContentPartPr/>
                <p14:nvPr/>
              </p14:nvContentPartPr>
              <p14:xfrm>
                <a:off x="2277262" y="4052749"/>
                <a:ext cx="205560" cy="106200"/>
              </p14:xfrm>
            </p:contentPart>
          </mc:Choice>
          <mc:Fallback xmlns="">
            <p:pic>
              <p:nvPicPr>
                <p:cNvPr id="24" name="Ink 23">
                  <a:extLst>
                    <a:ext uri="{FF2B5EF4-FFF2-40B4-BE49-F238E27FC236}">
                      <a16:creationId xmlns:a16="http://schemas.microsoft.com/office/drawing/2014/main" id="{699DB2A7-B69C-E5C0-1D38-A3D08152B912}"/>
                    </a:ext>
                  </a:extLst>
                </p:cNvPr>
                <p:cNvPicPr/>
                <p:nvPr/>
              </p:nvPicPr>
              <p:blipFill>
                <a:blip r:embed="rId16"/>
                <a:stretch>
                  <a:fillRect/>
                </a:stretch>
              </p:blipFill>
              <p:spPr>
                <a:xfrm>
                  <a:off x="2268622" y="4043749"/>
                  <a:ext cx="223200" cy="123840"/>
                </a:xfrm>
                <a:prstGeom prst="rect">
                  <a:avLst/>
                </a:prstGeom>
              </p:spPr>
            </p:pic>
          </mc:Fallback>
        </mc:AlternateContent>
      </p:grpSp>
      <p:grpSp>
        <p:nvGrpSpPr>
          <p:cNvPr id="29" name="Group 28">
            <a:extLst>
              <a:ext uri="{FF2B5EF4-FFF2-40B4-BE49-F238E27FC236}">
                <a16:creationId xmlns:a16="http://schemas.microsoft.com/office/drawing/2014/main" id="{F5A89C03-AA65-A75A-ABCC-FB5827B43C24}"/>
              </a:ext>
            </a:extLst>
          </p:cNvPr>
          <p:cNvGrpSpPr/>
          <p:nvPr/>
        </p:nvGrpSpPr>
        <p:grpSpPr>
          <a:xfrm>
            <a:off x="11270422" y="4860949"/>
            <a:ext cx="535680" cy="966240"/>
            <a:chOff x="11270422" y="4860949"/>
            <a:chExt cx="535680" cy="966240"/>
          </a:xfrm>
        </p:grpSpPr>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2ABE2CC5-F234-C498-8E1B-3325864864FB}"/>
                    </a:ext>
                  </a:extLst>
                </p14:cNvPr>
                <p14:cNvContentPartPr/>
                <p14:nvPr/>
              </p14:nvContentPartPr>
              <p14:xfrm>
                <a:off x="11270422" y="4860949"/>
                <a:ext cx="535680" cy="469080"/>
              </p14:xfrm>
            </p:contentPart>
          </mc:Choice>
          <mc:Fallback xmlns="">
            <p:pic>
              <p:nvPicPr>
                <p:cNvPr id="26" name="Ink 25">
                  <a:extLst>
                    <a:ext uri="{FF2B5EF4-FFF2-40B4-BE49-F238E27FC236}">
                      <a16:creationId xmlns:a16="http://schemas.microsoft.com/office/drawing/2014/main" id="{2ABE2CC5-F234-C498-8E1B-3325864864FB}"/>
                    </a:ext>
                  </a:extLst>
                </p:cNvPr>
                <p:cNvPicPr/>
                <p:nvPr/>
              </p:nvPicPr>
              <p:blipFill>
                <a:blip r:embed="rId18"/>
                <a:stretch>
                  <a:fillRect/>
                </a:stretch>
              </p:blipFill>
              <p:spPr>
                <a:xfrm>
                  <a:off x="11261782" y="4851949"/>
                  <a:ext cx="553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8646B4BD-CE7F-6B4A-E994-955C8B43F394}"/>
                    </a:ext>
                  </a:extLst>
                </p14:cNvPr>
                <p14:cNvContentPartPr/>
                <p14:nvPr/>
              </p14:nvContentPartPr>
              <p14:xfrm>
                <a:off x="11537902" y="5370349"/>
                <a:ext cx="83520" cy="456840"/>
              </p14:xfrm>
            </p:contentPart>
          </mc:Choice>
          <mc:Fallback xmlns="">
            <p:pic>
              <p:nvPicPr>
                <p:cNvPr id="27" name="Ink 26">
                  <a:extLst>
                    <a:ext uri="{FF2B5EF4-FFF2-40B4-BE49-F238E27FC236}">
                      <a16:creationId xmlns:a16="http://schemas.microsoft.com/office/drawing/2014/main" id="{8646B4BD-CE7F-6B4A-E994-955C8B43F394}"/>
                    </a:ext>
                  </a:extLst>
                </p:cNvPr>
                <p:cNvPicPr/>
                <p:nvPr/>
              </p:nvPicPr>
              <p:blipFill>
                <a:blip r:embed="rId20"/>
                <a:stretch>
                  <a:fillRect/>
                </a:stretch>
              </p:blipFill>
              <p:spPr>
                <a:xfrm>
                  <a:off x="11528902" y="5361709"/>
                  <a:ext cx="10116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5F55D65A-FFCF-B1A4-797D-8CF7AD6912CB}"/>
                    </a:ext>
                  </a:extLst>
                </p14:cNvPr>
                <p14:cNvContentPartPr/>
                <p14:nvPr/>
              </p14:nvContentPartPr>
              <p14:xfrm>
                <a:off x="11454742" y="5298349"/>
                <a:ext cx="287640" cy="204840"/>
              </p14:xfrm>
            </p:contentPart>
          </mc:Choice>
          <mc:Fallback xmlns="">
            <p:pic>
              <p:nvPicPr>
                <p:cNvPr id="28" name="Ink 27">
                  <a:extLst>
                    <a:ext uri="{FF2B5EF4-FFF2-40B4-BE49-F238E27FC236}">
                      <a16:creationId xmlns:a16="http://schemas.microsoft.com/office/drawing/2014/main" id="{5F55D65A-FFCF-B1A4-797D-8CF7AD6912CB}"/>
                    </a:ext>
                  </a:extLst>
                </p:cNvPr>
                <p:cNvPicPr/>
                <p:nvPr/>
              </p:nvPicPr>
              <p:blipFill>
                <a:blip r:embed="rId22"/>
                <a:stretch>
                  <a:fillRect/>
                </a:stretch>
              </p:blipFill>
              <p:spPr>
                <a:xfrm>
                  <a:off x="11445742" y="5289709"/>
                  <a:ext cx="305280" cy="222480"/>
                </a:xfrm>
                <a:prstGeom prst="rect">
                  <a:avLst/>
                </a:prstGeom>
              </p:spPr>
            </p:pic>
          </mc:Fallback>
        </mc:AlternateContent>
      </p:grpSp>
    </p:spTree>
    <p:extLst>
      <p:ext uri="{BB962C8B-B14F-4D97-AF65-F5344CB8AC3E}">
        <p14:creationId xmlns:p14="http://schemas.microsoft.com/office/powerpoint/2010/main" val="3015217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1901</TotalTime>
  <Words>1143</Words>
  <Application>Microsoft Office PowerPoint</Application>
  <PresentationFormat>Widescreen</PresentationFormat>
  <Paragraphs>134</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Consolas</vt:lpstr>
      <vt:lpstr>Courier New</vt:lpstr>
      <vt:lpstr>Wingdings</vt:lpstr>
      <vt:lpstr>Office Theme</vt:lpstr>
      <vt:lpstr>PowerPoint Presentation</vt:lpstr>
      <vt:lpstr>JAVASCRIPT,CSS and HTML WHY WE NEED THEM?</vt:lpstr>
      <vt:lpstr>EARLIER WEB PAGES- only HTML</vt:lpstr>
      <vt:lpstr>WEB PAGES- both HTML+CSS</vt:lpstr>
      <vt:lpstr>What is Web Browser?</vt:lpstr>
      <vt:lpstr>What is IFRAME?</vt:lpstr>
      <vt:lpstr>Why use IFRAME?</vt:lpstr>
      <vt:lpstr>SYNTAX OF IFRAME</vt:lpstr>
      <vt:lpstr> How to add Youtube Video using Iframe?</vt:lpstr>
      <vt:lpstr> How to add Google Maps using Iframe?</vt:lpstr>
      <vt:lpstr>LOADING POLICY</vt:lpstr>
      <vt:lpstr>REFERRER POLICY</vt:lpstr>
      <vt:lpstr>CSS Overflow Property</vt:lpstr>
      <vt:lpstr>SEMANTIC ELEMENTS IN HTML</vt:lpstr>
      <vt:lpstr>SEMANTIC vs NON-SEMANTIC </vt:lpstr>
      <vt:lpstr>SEMANTIC ELEMENTS IN HTML</vt:lpstr>
      <vt:lpstr>FUN FACT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dc:title>
  <dc:creator>Navneet</dc:creator>
  <cp:lastModifiedBy>Navneet</cp:lastModifiedBy>
  <cp:revision>15</cp:revision>
  <dcterms:created xsi:type="dcterms:W3CDTF">2022-12-20T07:38:39Z</dcterms:created>
  <dcterms:modified xsi:type="dcterms:W3CDTF">2023-02-10T02:57:57Z</dcterms:modified>
</cp:coreProperties>
</file>